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sldIdLst>
    <p:sldId id="270" r:id="rId4"/>
    <p:sldId id="273" r:id="rId5"/>
    <p:sldId id="281" r:id="rId6"/>
    <p:sldId id="275" r:id="rId7"/>
    <p:sldId id="276" r:id="rId8"/>
    <p:sldId id="277" r:id="rId9"/>
    <p:sldId id="298" r:id="rId10"/>
    <p:sldId id="299" r:id="rId11"/>
    <p:sldId id="297" r:id="rId12"/>
    <p:sldId id="262" r:id="rId13"/>
    <p:sldId id="264" r:id="rId14"/>
    <p:sldId id="265" r:id="rId15"/>
    <p:sldId id="266" r:id="rId16"/>
    <p:sldId id="290" r:id="rId17"/>
    <p:sldId id="258" r:id="rId18"/>
    <p:sldId id="259" r:id="rId19"/>
    <p:sldId id="287" r:id="rId20"/>
    <p:sldId id="288" r:id="rId21"/>
    <p:sldId id="289" r:id="rId22"/>
    <p:sldId id="292" r:id="rId23"/>
    <p:sldId id="293" r:id="rId24"/>
    <p:sldId id="291" r:id="rId25"/>
    <p:sldId id="294" r:id="rId26"/>
    <p:sldId id="295" r:id="rId27"/>
    <p:sldId id="267" r:id="rId28"/>
    <p:sldId id="268" r:id="rId29"/>
    <p:sldId id="269" r:id="rId30"/>
    <p:sldId id="282" r:id="rId31"/>
    <p:sldId id="271" r:id="rId32"/>
    <p:sldId id="272" r:id="rId33"/>
    <p:sldId id="283" r:id="rId34"/>
    <p:sldId id="274" r:id="rId35"/>
    <p:sldId id="284" r:id="rId36"/>
    <p:sldId id="285" r:id="rId37"/>
    <p:sldId id="28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7E6C85C-2E1D-48AC-951D-C53B36C77CDE}">
          <p14:sldIdLst>
            <p14:sldId id="270"/>
            <p14:sldId id="273"/>
            <p14:sldId id="281"/>
            <p14:sldId id="275"/>
            <p14:sldId id="276"/>
            <p14:sldId id="277"/>
            <p14:sldId id="298"/>
            <p14:sldId id="299"/>
            <p14:sldId id="297"/>
          </p14:sldIdLst>
        </p14:section>
        <p14:section name="What Is Mime" id="{54D01483-339F-4E67-BD38-2BB75359BB58}">
          <p14:sldIdLst>
            <p14:sldId id="262"/>
          </p14:sldIdLst>
        </p14:section>
        <p14:section name="How It works" id="{0387D24F-095F-456E-92BF-68F269F0A366}">
          <p14:sldIdLst>
            <p14:sldId id="264"/>
            <p14:sldId id="265"/>
            <p14:sldId id="266"/>
            <p14:sldId id="290"/>
          </p14:sldIdLst>
        </p14:section>
        <p14:section name="RSA" id="{5B12276E-CA34-4F2A-A07D-1BE7CA40E83C}">
          <p14:sldIdLst>
            <p14:sldId id="258"/>
          </p14:sldIdLst>
        </p14:section>
        <p14:section name="DSA" id="{4683DB2C-0818-46A8-94D2-34D19071FEE2}">
          <p14:sldIdLst>
            <p14:sldId id="259"/>
          </p14:sldIdLst>
        </p14:section>
        <p14:section name="ECC" id="{A415A513-1E92-4E95-85A4-A15C2BC17C0D}">
          <p14:sldIdLst>
            <p14:sldId id="287"/>
            <p14:sldId id="288"/>
            <p14:sldId id="289"/>
          </p14:sldIdLst>
        </p14:section>
        <p14:section name="AES" id="{52F64FAC-7E77-408D-8018-7DFBF63CFD51}">
          <p14:sldIdLst>
            <p14:sldId id="292"/>
            <p14:sldId id="293"/>
            <p14:sldId id="291"/>
          </p14:sldIdLst>
        </p14:section>
        <p14:section name="3DES" id="{6BFA0B67-DE9D-4124-9490-57225CEB8DBC}">
          <p14:sldIdLst>
            <p14:sldId id="294"/>
            <p14:sldId id="295"/>
          </p14:sldIdLst>
        </p14:section>
        <p14:section name="Usage" id="{447D8C8A-A414-4FED-B1BB-DD7DB1CF60F8}">
          <p14:sldIdLst>
            <p14:sldId id="267"/>
          </p14:sldIdLst>
        </p14:section>
        <p14:section name="Configuration" id="{05BD8642-AD8A-496D-BF7A-EF072C628488}">
          <p14:sldIdLst>
            <p14:sldId id="268"/>
          </p14:sldIdLst>
        </p14:section>
        <p14:section name="Implementation" id="{A5287C3F-DAC8-4C51-ABEF-1116325D83FD}">
          <p14:sldIdLst>
            <p14:sldId id="269"/>
            <p14:sldId id="282"/>
            <p14:sldId id="271"/>
            <p14:sldId id="272"/>
            <p14:sldId id="283"/>
            <p14:sldId id="274"/>
            <p14:sldId id="284"/>
            <p14:sldId id="285"/>
            <p14:sldId id="28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snapToGrid="0" showGuides="1">
      <p:cViewPr varScale="1">
        <p:scale>
          <a:sx n="82" d="100"/>
          <a:sy n="82" d="100"/>
        </p:scale>
        <p:origin x="71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diagrams/_rels/data3.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E65166-8C0B-4C51-A40B-B40CE79F972E}"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794EE266-32F8-4641-8782-D3E73A2C5FAF}">
      <dgm:prSet/>
      <dgm:spPr/>
      <dgm:t>
        <a:bodyPr/>
        <a:lstStyle/>
        <a:p>
          <a:r>
            <a:rPr lang="en-US" b="1"/>
            <a:t>2.  Digital Enveloping (Symmetric Encryption):</a:t>
          </a:r>
          <a:endParaRPr lang="en-US"/>
        </a:p>
      </dgm:t>
    </dgm:pt>
    <dgm:pt modelId="{52D36D8E-5BC3-45D1-9C4F-A2D73BD9357D}" type="parTrans" cxnId="{B399B0AD-00F3-42AD-B8B9-7CD827102A96}">
      <dgm:prSet/>
      <dgm:spPr/>
      <dgm:t>
        <a:bodyPr/>
        <a:lstStyle/>
        <a:p>
          <a:endParaRPr lang="en-US"/>
        </a:p>
      </dgm:t>
    </dgm:pt>
    <dgm:pt modelId="{99628CEC-EEDC-4EFE-8749-0074A153F2DF}" type="sibTrans" cxnId="{B399B0AD-00F3-42AD-B8B9-7CD827102A96}">
      <dgm:prSet/>
      <dgm:spPr/>
      <dgm:t>
        <a:bodyPr/>
        <a:lstStyle/>
        <a:p>
          <a:endParaRPr lang="en-US"/>
        </a:p>
      </dgm:t>
    </dgm:pt>
    <dgm:pt modelId="{2A48F233-3153-493F-8C6D-CD32B1968380}">
      <dgm:prSet/>
      <dgm:spPr/>
      <dgm:t>
        <a:bodyPr/>
        <a:lstStyle/>
        <a:p>
          <a:r>
            <a:rPr lang="en-US"/>
            <a:t>To encrypt the actual content of the email, a symmetric encryption algorithm is used.</a:t>
          </a:r>
        </a:p>
      </dgm:t>
    </dgm:pt>
    <dgm:pt modelId="{D66454B5-48C4-47ED-90F6-CEFCA4A8C204}" type="parTrans" cxnId="{893B7BE1-EECC-4F20-AD98-9572245EB181}">
      <dgm:prSet/>
      <dgm:spPr/>
      <dgm:t>
        <a:bodyPr/>
        <a:lstStyle/>
        <a:p>
          <a:endParaRPr lang="en-US"/>
        </a:p>
      </dgm:t>
    </dgm:pt>
    <dgm:pt modelId="{DF96C87C-3528-48DA-8DDA-72865B9894DB}" type="sibTrans" cxnId="{893B7BE1-EECC-4F20-AD98-9572245EB181}">
      <dgm:prSet/>
      <dgm:spPr/>
      <dgm:t>
        <a:bodyPr/>
        <a:lstStyle/>
        <a:p>
          <a:endParaRPr lang="en-US"/>
        </a:p>
      </dgm:t>
    </dgm:pt>
    <dgm:pt modelId="{746C6F54-2115-4DAC-AABB-325882F86F7A}">
      <dgm:prSet/>
      <dgm:spPr/>
      <dgm:t>
        <a:bodyPr/>
        <a:lstStyle/>
        <a:p>
          <a:r>
            <a:rPr lang="en-US" dirty="0"/>
            <a:t>A random symmetric key is generated specifically for that email (session key).</a:t>
          </a:r>
        </a:p>
      </dgm:t>
    </dgm:pt>
    <dgm:pt modelId="{D855EBDC-2229-4812-B0F1-6C119CF58577}" type="parTrans" cxnId="{073861AB-F613-4DD9-9F1F-4EF8113A5E3B}">
      <dgm:prSet/>
      <dgm:spPr/>
      <dgm:t>
        <a:bodyPr/>
        <a:lstStyle/>
        <a:p>
          <a:endParaRPr lang="en-US"/>
        </a:p>
      </dgm:t>
    </dgm:pt>
    <dgm:pt modelId="{3838C2C7-F2EA-4C27-BDF1-82FCDBADD1E9}" type="sibTrans" cxnId="{073861AB-F613-4DD9-9F1F-4EF8113A5E3B}">
      <dgm:prSet/>
      <dgm:spPr/>
      <dgm:t>
        <a:bodyPr/>
        <a:lstStyle/>
        <a:p>
          <a:endParaRPr lang="en-US"/>
        </a:p>
      </dgm:t>
    </dgm:pt>
    <dgm:pt modelId="{AA08F342-1875-41F2-9076-DB569E86C71A}">
      <dgm:prSet/>
      <dgm:spPr/>
      <dgm:t>
        <a:bodyPr/>
        <a:lstStyle/>
        <a:p>
          <a:r>
            <a:rPr lang="en-US"/>
            <a:t>The content of the email is encrypted with the symmetric key (data encryption).</a:t>
          </a:r>
        </a:p>
      </dgm:t>
    </dgm:pt>
    <dgm:pt modelId="{CA4EA65C-1781-451F-91F7-0576469E176C}" type="parTrans" cxnId="{E4056C58-1B0A-461E-9631-B6412E93A919}">
      <dgm:prSet/>
      <dgm:spPr/>
      <dgm:t>
        <a:bodyPr/>
        <a:lstStyle/>
        <a:p>
          <a:endParaRPr lang="en-US"/>
        </a:p>
      </dgm:t>
    </dgm:pt>
    <dgm:pt modelId="{85429E73-2F01-48CA-913F-35C16F7DF80C}" type="sibTrans" cxnId="{E4056C58-1B0A-461E-9631-B6412E93A919}">
      <dgm:prSet/>
      <dgm:spPr/>
      <dgm:t>
        <a:bodyPr/>
        <a:lstStyle/>
        <a:p>
          <a:endParaRPr lang="en-US"/>
        </a:p>
      </dgm:t>
    </dgm:pt>
    <dgm:pt modelId="{DC1B4BA1-BDA8-4583-8D42-12539D5E1EC5}">
      <dgm:prSet/>
      <dgm:spPr/>
      <dgm:t>
        <a:bodyPr/>
        <a:lstStyle/>
        <a:p>
          <a:r>
            <a:rPr lang="en-US" b="1"/>
            <a:t>3.  Combining Asymmetric and Symmetric Encryption:</a:t>
          </a:r>
          <a:endParaRPr lang="en-US"/>
        </a:p>
      </dgm:t>
    </dgm:pt>
    <dgm:pt modelId="{B7D3DE06-B942-4328-BCFE-852515E983A7}" type="parTrans" cxnId="{E60C0CC6-1ADA-44E3-A3A8-6FD87BACC108}">
      <dgm:prSet/>
      <dgm:spPr/>
      <dgm:t>
        <a:bodyPr/>
        <a:lstStyle/>
        <a:p>
          <a:endParaRPr lang="en-US"/>
        </a:p>
      </dgm:t>
    </dgm:pt>
    <dgm:pt modelId="{D6F35A9B-5727-4493-9430-54668A8E0647}" type="sibTrans" cxnId="{E60C0CC6-1ADA-44E3-A3A8-6FD87BACC108}">
      <dgm:prSet/>
      <dgm:spPr/>
      <dgm:t>
        <a:bodyPr/>
        <a:lstStyle/>
        <a:p>
          <a:endParaRPr lang="en-US"/>
        </a:p>
      </dgm:t>
    </dgm:pt>
    <dgm:pt modelId="{118F4D23-E930-4410-9930-F227AED80DC2}">
      <dgm:prSet/>
      <dgm:spPr/>
      <dgm:t>
        <a:bodyPr/>
        <a:lstStyle/>
        <a:p>
          <a:r>
            <a:rPr lang="en-US"/>
            <a:t>The symmetric key (session key) used for encrypting the content is then encrypted with the recipient's public key.</a:t>
          </a:r>
        </a:p>
      </dgm:t>
    </dgm:pt>
    <dgm:pt modelId="{5F2DD028-FF6F-424D-B6B2-CAAD0C921550}" type="parTrans" cxnId="{38CBCBE6-3370-411A-8105-277BC24FEC6B}">
      <dgm:prSet/>
      <dgm:spPr/>
      <dgm:t>
        <a:bodyPr/>
        <a:lstStyle/>
        <a:p>
          <a:endParaRPr lang="en-US"/>
        </a:p>
      </dgm:t>
    </dgm:pt>
    <dgm:pt modelId="{47798F66-DA71-41E2-9EC7-CC4399C9FDDC}" type="sibTrans" cxnId="{38CBCBE6-3370-411A-8105-277BC24FEC6B}">
      <dgm:prSet/>
      <dgm:spPr/>
      <dgm:t>
        <a:bodyPr/>
        <a:lstStyle/>
        <a:p>
          <a:endParaRPr lang="en-US"/>
        </a:p>
      </dgm:t>
    </dgm:pt>
    <dgm:pt modelId="{E52335E2-C5EC-4707-852E-4FAC4EE90A9B}">
      <dgm:prSet/>
      <dgm:spPr/>
      <dgm:t>
        <a:bodyPr/>
        <a:lstStyle/>
        <a:p>
          <a:r>
            <a:rPr lang="en-US"/>
            <a:t>This encrypted symmetric key is sent along with the encrypted content.</a:t>
          </a:r>
        </a:p>
      </dgm:t>
    </dgm:pt>
    <dgm:pt modelId="{73BABEEF-C1C6-4163-BEE9-93A700BC1B7B}" type="parTrans" cxnId="{A7FD4EA4-0E0F-41F0-B070-AC126CC7FB6F}">
      <dgm:prSet/>
      <dgm:spPr/>
      <dgm:t>
        <a:bodyPr/>
        <a:lstStyle/>
        <a:p>
          <a:endParaRPr lang="en-US"/>
        </a:p>
      </dgm:t>
    </dgm:pt>
    <dgm:pt modelId="{E37A7FD9-CFA0-431E-A142-F6D4606C51AB}" type="sibTrans" cxnId="{A7FD4EA4-0E0F-41F0-B070-AC126CC7FB6F}">
      <dgm:prSet/>
      <dgm:spPr/>
      <dgm:t>
        <a:bodyPr/>
        <a:lstStyle/>
        <a:p>
          <a:endParaRPr lang="en-US"/>
        </a:p>
      </dgm:t>
    </dgm:pt>
    <dgm:pt modelId="{148AEC8F-0AEA-4B5C-800F-00433FFD7FFC}">
      <dgm:prSet/>
      <dgm:spPr/>
      <dgm:t>
        <a:bodyPr/>
        <a:lstStyle/>
        <a:p>
          <a:r>
            <a:rPr lang="en-US" b="1"/>
            <a:t>4.  Recipient Decryption:</a:t>
          </a:r>
          <a:endParaRPr lang="en-US"/>
        </a:p>
      </dgm:t>
    </dgm:pt>
    <dgm:pt modelId="{57F8BFA7-1D79-4BC3-BD38-4757F36302A1}" type="parTrans" cxnId="{9922D469-C2F0-4B9D-BD46-56A847F39F3C}">
      <dgm:prSet/>
      <dgm:spPr/>
      <dgm:t>
        <a:bodyPr/>
        <a:lstStyle/>
        <a:p>
          <a:endParaRPr lang="en-US"/>
        </a:p>
      </dgm:t>
    </dgm:pt>
    <dgm:pt modelId="{81A9D726-68D7-47AE-98FB-09660D0310A9}" type="sibTrans" cxnId="{9922D469-C2F0-4B9D-BD46-56A847F39F3C}">
      <dgm:prSet/>
      <dgm:spPr/>
      <dgm:t>
        <a:bodyPr/>
        <a:lstStyle/>
        <a:p>
          <a:endParaRPr lang="en-US"/>
        </a:p>
      </dgm:t>
    </dgm:pt>
    <dgm:pt modelId="{91083C41-63D1-4249-9C0F-1653A3EC6C82}">
      <dgm:prSet/>
      <dgm:spPr/>
      <dgm:t>
        <a:bodyPr/>
        <a:lstStyle/>
        <a:p>
          <a:r>
            <a:rPr lang="en-US"/>
            <a:t>The recipient uses their private key to decrypt the symmetric key from the received message.</a:t>
          </a:r>
        </a:p>
      </dgm:t>
    </dgm:pt>
    <dgm:pt modelId="{A19D6EA2-FE3B-4A03-97C6-9A3609841222}" type="parTrans" cxnId="{62ED85E6-983C-4159-8DF4-9E64228268AD}">
      <dgm:prSet/>
      <dgm:spPr/>
      <dgm:t>
        <a:bodyPr/>
        <a:lstStyle/>
        <a:p>
          <a:endParaRPr lang="en-US"/>
        </a:p>
      </dgm:t>
    </dgm:pt>
    <dgm:pt modelId="{1486B525-F5BE-41CC-AF95-3D77059EDA95}" type="sibTrans" cxnId="{62ED85E6-983C-4159-8DF4-9E64228268AD}">
      <dgm:prSet/>
      <dgm:spPr/>
      <dgm:t>
        <a:bodyPr/>
        <a:lstStyle/>
        <a:p>
          <a:endParaRPr lang="en-US"/>
        </a:p>
      </dgm:t>
    </dgm:pt>
    <dgm:pt modelId="{9D5C94DC-1673-4D5D-AE19-E88A0CE33E40}">
      <dgm:prSet/>
      <dgm:spPr/>
      <dgm:t>
        <a:bodyPr/>
        <a:lstStyle/>
        <a:p>
          <a:r>
            <a:rPr lang="en-US"/>
            <a:t>With the symmetric key now available, they can decrypt the actual content of the email.</a:t>
          </a:r>
        </a:p>
      </dgm:t>
    </dgm:pt>
    <dgm:pt modelId="{813B90C6-9A92-46F1-A5A2-C355B99F48DA}" type="parTrans" cxnId="{770F2779-8692-477C-8779-5DF012302002}">
      <dgm:prSet/>
      <dgm:spPr/>
      <dgm:t>
        <a:bodyPr/>
        <a:lstStyle/>
        <a:p>
          <a:endParaRPr lang="en-US"/>
        </a:p>
      </dgm:t>
    </dgm:pt>
    <dgm:pt modelId="{33489FD6-928A-4FC2-ACB1-516EAFCE452B}" type="sibTrans" cxnId="{770F2779-8692-477C-8779-5DF012302002}">
      <dgm:prSet/>
      <dgm:spPr/>
      <dgm:t>
        <a:bodyPr/>
        <a:lstStyle/>
        <a:p>
          <a:endParaRPr lang="en-US"/>
        </a:p>
      </dgm:t>
    </dgm:pt>
    <dgm:pt modelId="{7C0D8895-B171-45A5-AE36-08C7669CEAA7}" type="pres">
      <dgm:prSet presAssocID="{83E65166-8C0B-4C51-A40B-B40CE79F972E}" presName="linear" presStyleCnt="0">
        <dgm:presLayoutVars>
          <dgm:dir/>
          <dgm:animLvl val="lvl"/>
          <dgm:resizeHandles val="exact"/>
        </dgm:presLayoutVars>
      </dgm:prSet>
      <dgm:spPr/>
    </dgm:pt>
    <dgm:pt modelId="{7F2A98BF-FC61-4A5A-BDEC-BC252D49DF25}" type="pres">
      <dgm:prSet presAssocID="{794EE266-32F8-4641-8782-D3E73A2C5FAF}" presName="parentLin" presStyleCnt="0"/>
      <dgm:spPr/>
    </dgm:pt>
    <dgm:pt modelId="{EF669603-3D08-46C2-8074-1791FD9237B0}" type="pres">
      <dgm:prSet presAssocID="{794EE266-32F8-4641-8782-D3E73A2C5FAF}" presName="parentLeftMargin" presStyleLbl="node1" presStyleIdx="0" presStyleCnt="3"/>
      <dgm:spPr/>
    </dgm:pt>
    <dgm:pt modelId="{983E3078-6718-4E55-9356-4119C399C355}" type="pres">
      <dgm:prSet presAssocID="{794EE266-32F8-4641-8782-D3E73A2C5FAF}" presName="parentText" presStyleLbl="node1" presStyleIdx="0" presStyleCnt="3">
        <dgm:presLayoutVars>
          <dgm:chMax val="0"/>
          <dgm:bulletEnabled val="1"/>
        </dgm:presLayoutVars>
      </dgm:prSet>
      <dgm:spPr/>
    </dgm:pt>
    <dgm:pt modelId="{B419BC42-2222-4B33-B802-2399CD558FE1}" type="pres">
      <dgm:prSet presAssocID="{794EE266-32F8-4641-8782-D3E73A2C5FAF}" presName="negativeSpace" presStyleCnt="0"/>
      <dgm:spPr/>
    </dgm:pt>
    <dgm:pt modelId="{8F6C7620-935C-44C8-ADDE-D37C3CE6E317}" type="pres">
      <dgm:prSet presAssocID="{794EE266-32F8-4641-8782-D3E73A2C5FAF}" presName="childText" presStyleLbl="conFgAcc1" presStyleIdx="0" presStyleCnt="3">
        <dgm:presLayoutVars>
          <dgm:bulletEnabled val="1"/>
        </dgm:presLayoutVars>
      </dgm:prSet>
      <dgm:spPr/>
    </dgm:pt>
    <dgm:pt modelId="{1BEDBDFA-AC18-450E-8930-438DB5652F46}" type="pres">
      <dgm:prSet presAssocID="{99628CEC-EEDC-4EFE-8749-0074A153F2DF}" presName="spaceBetweenRectangles" presStyleCnt="0"/>
      <dgm:spPr/>
    </dgm:pt>
    <dgm:pt modelId="{BF85B91B-F4FD-450B-9E78-7DFFBF2A84A9}" type="pres">
      <dgm:prSet presAssocID="{DC1B4BA1-BDA8-4583-8D42-12539D5E1EC5}" presName="parentLin" presStyleCnt="0"/>
      <dgm:spPr/>
    </dgm:pt>
    <dgm:pt modelId="{E04BA9FF-38DA-4FA0-BC65-9D6E3D34A756}" type="pres">
      <dgm:prSet presAssocID="{DC1B4BA1-BDA8-4583-8D42-12539D5E1EC5}" presName="parentLeftMargin" presStyleLbl="node1" presStyleIdx="0" presStyleCnt="3"/>
      <dgm:spPr/>
    </dgm:pt>
    <dgm:pt modelId="{9BDCF896-A99D-4D0D-B910-E2B5A2C40C32}" type="pres">
      <dgm:prSet presAssocID="{DC1B4BA1-BDA8-4583-8D42-12539D5E1EC5}" presName="parentText" presStyleLbl="node1" presStyleIdx="1" presStyleCnt="3">
        <dgm:presLayoutVars>
          <dgm:chMax val="0"/>
          <dgm:bulletEnabled val="1"/>
        </dgm:presLayoutVars>
      </dgm:prSet>
      <dgm:spPr/>
    </dgm:pt>
    <dgm:pt modelId="{184D0144-9A73-4E18-AB80-E35DFD021125}" type="pres">
      <dgm:prSet presAssocID="{DC1B4BA1-BDA8-4583-8D42-12539D5E1EC5}" presName="negativeSpace" presStyleCnt="0"/>
      <dgm:spPr/>
    </dgm:pt>
    <dgm:pt modelId="{371353D1-FC9C-4466-AABE-E91E1FF7CF7C}" type="pres">
      <dgm:prSet presAssocID="{DC1B4BA1-BDA8-4583-8D42-12539D5E1EC5}" presName="childText" presStyleLbl="conFgAcc1" presStyleIdx="1" presStyleCnt="3">
        <dgm:presLayoutVars>
          <dgm:bulletEnabled val="1"/>
        </dgm:presLayoutVars>
      </dgm:prSet>
      <dgm:spPr/>
    </dgm:pt>
    <dgm:pt modelId="{29677EAF-4157-4BC6-AD96-67B799B66756}" type="pres">
      <dgm:prSet presAssocID="{D6F35A9B-5727-4493-9430-54668A8E0647}" presName="spaceBetweenRectangles" presStyleCnt="0"/>
      <dgm:spPr/>
    </dgm:pt>
    <dgm:pt modelId="{75311889-8ABC-482B-8057-A1752A9BAD2A}" type="pres">
      <dgm:prSet presAssocID="{148AEC8F-0AEA-4B5C-800F-00433FFD7FFC}" presName="parentLin" presStyleCnt="0"/>
      <dgm:spPr/>
    </dgm:pt>
    <dgm:pt modelId="{6DD84928-7193-47A6-815F-1CABEFC82099}" type="pres">
      <dgm:prSet presAssocID="{148AEC8F-0AEA-4B5C-800F-00433FFD7FFC}" presName="parentLeftMargin" presStyleLbl="node1" presStyleIdx="1" presStyleCnt="3"/>
      <dgm:spPr/>
    </dgm:pt>
    <dgm:pt modelId="{122919E4-932E-49C4-B27A-2CB580344F36}" type="pres">
      <dgm:prSet presAssocID="{148AEC8F-0AEA-4B5C-800F-00433FFD7FFC}" presName="parentText" presStyleLbl="node1" presStyleIdx="2" presStyleCnt="3">
        <dgm:presLayoutVars>
          <dgm:chMax val="0"/>
          <dgm:bulletEnabled val="1"/>
        </dgm:presLayoutVars>
      </dgm:prSet>
      <dgm:spPr/>
    </dgm:pt>
    <dgm:pt modelId="{602E823F-E70A-4CA1-914E-9842BF1E80A2}" type="pres">
      <dgm:prSet presAssocID="{148AEC8F-0AEA-4B5C-800F-00433FFD7FFC}" presName="negativeSpace" presStyleCnt="0"/>
      <dgm:spPr/>
    </dgm:pt>
    <dgm:pt modelId="{475A3A14-B041-4122-85B3-E3EB396B9353}" type="pres">
      <dgm:prSet presAssocID="{148AEC8F-0AEA-4B5C-800F-00433FFD7FFC}" presName="childText" presStyleLbl="conFgAcc1" presStyleIdx="2" presStyleCnt="3">
        <dgm:presLayoutVars>
          <dgm:bulletEnabled val="1"/>
        </dgm:presLayoutVars>
      </dgm:prSet>
      <dgm:spPr/>
    </dgm:pt>
  </dgm:ptLst>
  <dgm:cxnLst>
    <dgm:cxn modelId="{BB14D612-388E-490D-8153-BCBF5197C968}" type="presOf" srcId="{794EE266-32F8-4641-8782-D3E73A2C5FAF}" destId="{983E3078-6718-4E55-9356-4119C399C355}" srcOrd="1" destOrd="0" presId="urn:microsoft.com/office/officeart/2005/8/layout/list1"/>
    <dgm:cxn modelId="{0A67772E-B0C9-44D2-AD8C-6DD30D4B36E9}" type="presOf" srcId="{AA08F342-1875-41F2-9076-DB569E86C71A}" destId="{8F6C7620-935C-44C8-ADDE-D37C3CE6E317}" srcOrd="0" destOrd="2" presId="urn:microsoft.com/office/officeart/2005/8/layout/list1"/>
    <dgm:cxn modelId="{E7FA8735-9A5C-4041-9076-97ED6488AA2B}" type="presOf" srcId="{91083C41-63D1-4249-9C0F-1653A3EC6C82}" destId="{475A3A14-B041-4122-85B3-E3EB396B9353}" srcOrd="0" destOrd="0" presId="urn:microsoft.com/office/officeart/2005/8/layout/list1"/>
    <dgm:cxn modelId="{9922D469-C2F0-4B9D-BD46-56A847F39F3C}" srcId="{83E65166-8C0B-4C51-A40B-B40CE79F972E}" destId="{148AEC8F-0AEA-4B5C-800F-00433FFD7FFC}" srcOrd="2" destOrd="0" parTransId="{57F8BFA7-1D79-4BC3-BD38-4757F36302A1}" sibTransId="{81A9D726-68D7-47AE-98FB-09660D0310A9}"/>
    <dgm:cxn modelId="{0280C06B-923D-409F-AE1F-C67AC33E384D}" type="presOf" srcId="{746C6F54-2115-4DAC-AABB-325882F86F7A}" destId="{8F6C7620-935C-44C8-ADDE-D37C3CE6E317}" srcOrd="0" destOrd="1" presId="urn:microsoft.com/office/officeart/2005/8/layout/list1"/>
    <dgm:cxn modelId="{64105E4E-22E0-45B5-B893-EA3691036F5D}" type="presOf" srcId="{DC1B4BA1-BDA8-4583-8D42-12539D5E1EC5}" destId="{9BDCF896-A99D-4D0D-B910-E2B5A2C40C32}" srcOrd="1" destOrd="0" presId="urn:microsoft.com/office/officeart/2005/8/layout/list1"/>
    <dgm:cxn modelId="{7FD54253-AF37-4E83-985A-5D5A6DF82404}" type="presOf" srcId="{E52335E2-C5EC-4707-852E-4FAC4EE90A9B}" destId="{371353D1-FC9C-4466-AABE-E91E1FF7CF7C}" srcOrd="0" destOrd="1" presId="urn:microsoft.com/office/officeart/2005/8/layout/list1"/>
    <dgm:cxn modelId="{E4056C58-1B0A-461E-9631-B6412E93A919}" srcId="{794EE266-32F8-4641-8782-D3E73A2C5FAF}" destId="{AA08F342-1875-41F2-9076-DB569E86C71A}" srcOrd="2" destOrd="0" parTransId="{CA4EA65C-1781-451F-91F7-0576469E176C}" sibTransId="{85429E73-2F01-48CA-913F-35C16F7DF80C}"/>
    <dgm:cxn modelId="{770F2779-8692-477C-8779-5DF012302002}" srcId="{148AEC8F-0AEA-4B5C-800F-00433FFD7FFC}" destId="{9D5C94DC-1673-4D5D-AE19-E88A0CE33E40}" srcOrd="1" destOrd="0" parTransId="{813B90C6-9A92-46F1-A5A2-C355B99F48DA}" sibTransId="{33489FD6-928A-4FC2-ACB1-516EAFCE452B}"/>
    <dgm:cxn modelId="{7247F988-27CE-4C99-B402-513AB079E998}" type="presOf" srcId="{2A48F233-3153-493F-8C6D-CD32B1968380}" destId="{8F6C7620-935C-44C8-ADDE-D37C3CE6E317}" srcOrd="0" destOrd="0" presId="urn:microsoft.com/office/officeart/2005/8/layout/list1"/>
    <dgm:cxn modelId="{4EEDB796-6BF0-4E4B-B0B4-F0BDB8AA5B92}" type="presOf" srcId="{148AEC8F-0AEA-4B5C-800F-00433FFD7FFC}" destId="{122919E4-932E-49C4-B27A-2CB580344F36}" srcOrd="1" destOrd="0" presId="urn:microsoft.com/office/officeart/2005/8/layout/list1"/>
    <dgm:cxn modelId="{A7FD4EA4-0E0F-41F0-B070-AC126CC7FB6F}" srcId="{DC1B4BA1-BDA8-4583-8D42-12539D5E1EC5}" destId="{E52335E2-C5EC-4707-852E-4FAC4EE90A9B}" srcOrd="1" destOrd="0" parTransId="{73BABEEF-C1C6-4163-BEE9-93A700BC1B7B}" sibTransId="{E37A7FD9-CFA0-431E-A142-F6D4606C51AB}"/>
    <dgm:cxn modelId="{E7EE09A8-F3D4-4FCC-BC61-EBC374BA4CA5}" type="presOf" srcId="{794EE266-32F8-4641-8782-D3E73A2C5FAF}" destId="{EF669603-3D08-46C2-8074-1791FD9237B0}" srcOrd="0" destOrd="0" presId="urn:microsoft.com/office/officeart/2005/8/layout/list1"/>
    <dgm:cxn modelId="{073861AB-F613-4DD9-9F1F-4EF8113A5E3B}" srcId="{794EE266-32F8-4641-8782-D3E73A2C5FAF}" destId="{746C6F54-2115-4DAC-AABB-325882F86F7A}" srcOrd="1" destOrd="0" parTransId="{D855EBDC-2229-4812-B0F1-6C119CF58577}" sibTransId="{3838C2C7-F2EA-4C27-BDF1-82FCDBADD1E9}"/>
    <dgm:cxn modelId="{B399B0AD-00F3-42AD-B8B9-7CD827102A96}" srcId="{83E65166-8C0B-4C51-A40B-B40CE79F972E}" destId="{794EE266-32F8-4641-8782-D3E73A2C5FAF}" srcOrd="0" destOrd="0" parTransId="{52D36D8E-5BC3-45D1-9C4F-A2D73BD9357D}" sibTransId="{99628CEC-EEDC-4EFE-8749-0074A153F2DF}"/>
    <dgm:cxn modelId="{ADF7E4B0-F34E-461F-8A03-ADA97EE61C8A}" type="presOf" srcId="{DC1B4BA1-BDA8-4583-8D42-12539D5E1EC5}" destId="{E04BA9FF-38DA-4FA0-BC65-9D6E3D34A756}" srcOrd="0" destOrd="0" presId="urn:microsoft.com/office/officeart/2005/8/layout/list1"/>
    <dgm:cxn modelId="{E60C0CC6-1ADA-44E3-A3A8-6FD87BACC108}" srcId="{83E65166-8C0B-4C51-A40B-B40CE79F972E}" destId="{DC1B4BA1-BDA8-4583-8D42-12539D5E1EC5}" srcOrd="1" destOrd="0" parTransId="{B7D3DE06-B942-4328-BCFE-852515E983A7}" sibTransId="{D6F35A9B-5727-4493-9430-54668A8E0647}"/>
    <dgm:cxn modelId="{36CCE6C7-27F3-4934-8BCE-1DDB49DABFB2}" type="presOf" srcId="{118F4D23-E930-4410-9930-F227AED80DC2}" destId="{371353D1-FC9C-4466-AABE-E91E1FF7CF7C}" srcOrd="0" destOrd="0" presId="urn:microsoft.com/office/officeart/2005/8/layout/list1"/>
    <dgm:cxn modelId="{5811B9CE-546C-4983-8332-7657789C1A67}" type="presOf" srcId="{9D5C94DC-1673-4D5D-AE19-E88A0CE33E40}" destId="{475A3A14-B041-4122-85B3-E3EB396B9353}" srcOrd="0" destOrd="1" presId="urn:microsoft.com/office/officeart/2005/8/layout/list1"/>
    <dgm:cxn modelId="{4EE744DC-7B21-4009-839C-D9B4D87D7FDB}" type="presOf" srcId="{148AEC8F-0AEA-4B5C-800F-00433FFD7FFC}" destId="{6DD84928-7193-47A6-815F-1CABEFC82099}" srcOrd="0" destOrd="0" presId="urn:microsoft.com/office/officeart/2005/8/layout/list1"/>
    <dgm:cxn modelId="{893B7BE1-EECC-4F20-AD98-9572245EB181}" srcId="{794EE266-32F8-4641-8782-D3E73A2C5FAF}" destId="{2A48F233-3153-493F-8C6D-CD32B1968380}" srcOrd="0" destOrd="0" parTransId="{D66454B5-48C4-47ED-90F6-CEFCA4A8C204}" sibTransId="{DF96C87C-3528-48DA-8DDA-72865B9894DB}"/>
    <dgm:cxn modelId="{62ED85E6-983C-4159-8DF4-9E64228268AD}" srcId="{148AEC8F-0AEA-4B5C-800F-00433FFD7FFC}" destId="{91083C41-63D1-4249-9C0F-1653A3EC6C82}" srcOrd="0" destOrd="0" parTransId="{A19D6EA2-FE3B-4A03-97C6-9A3609841222}" sibTransId="{1486B525-F5BE-41CC-AF95-3D77059EDA95}"/>
    <dgm:cxn modelId="{38CBCBE6-3370-411A-8105-277BC24FEC6B}" srcId="{DC1B4BA1-BDA8-4583-8D42-12539D5E1EC5}" destId="{118F4D23-E930-4410-9930-F227AED80DC2}" srcOrd="0" destOrd="0" parTransId="{5F2DD028-FF6F-424D-B6B2-CAAD0C921550}" sibTransId="{47798F66-DA71-41E2-9EC7-CC4399C9FDDC}"/>
    <dgm:cxn modelId="{EBF1B2F0-E513-480B-806A-CDCE5AE20DA1}" type="presOf" srcId="{83E65166-8C0B-4C51-A40B-B40CE79F972E}" destId="{7C0D8895-B171-45A5-AE36-08C7669CEAA7}" srcOrd="0" destOrd="0" presId="urn:microsoft.com/office/officeart/2005/8/layout/list1"/>
    <dgm:cxn modelId="{2F6E544B-BCCC-45EA-B764-9C6E7407204D}" type="presParOf" srcId="{7C0D8895-B171-45A5-AE36-08C7669CEAA7}" destId="{7F2A98BF-FC61-4A5A-BDEC-BC252D49DF25}" srcOrd="0" destOrd="0" presId="urn:microsoft.com/office/officeart/2005/8/layout/list1"/>
    <dgm:cxn modelId="{220CF4B9-6D1D-4341-8CFC-922C32C5834D}" type="presParOf" srcId="{7F2A98BF-FC61-4A5A-BDEC-BC252D49DF25}" destId="{EF669603-3D08-46C2-8074-1791FD9237B0}" srcOrd="0" destOrd="0" presId="urn:microsoft.com/office/officeart/2005/8/layout/list1"/>
    <dgm:cxn modelId="{ABCCC645-1956-4A59-ABDA-034B8E746F66}" type="presParOf" srcId="{7F2A98BF-FC61-4A5A-BDEC-BC252D49DF25}" destId="{983E3078-6718-4E55-9356-4119C399C355}" srcOrd="1" destOrd="0" presId="urn:microsoft.com/office/officeart/2005/8/layout/list1"/>
    <dgm:cxn modelId="{A8483560-D49C-4AB1-9BF0-86CBD2AAF5D6}" type="presParOf" srcId="{7C0D8895-B171-45A5-AE36-08C7669CEAA7}" destId="{B419BC42-2222-4B33-B802-2399CD558FE1}" srcOrd="1" destOrd="0" presId="urn:microsoft.com/office/officeart/2005/8/layout/list1"/>
    <dgm:cxn modelId="{D1C60216-104A-4232-A5A1-0BCEBEEDFC1A}" type="presParOf" srcId="{7C0D8895-B171-45A5-AE36-08C7669CEAA7}" destId="{8F6C7620-935C-44C8-ADDE-D37C3CE6E317}" srcOrd="2" destOrd="0" presId="urn:microsoft.com/office/officeart/2005/8/layout/list1"/>
    <dgm:cxn modelId="{8BF0BE3D-8D18-4FF2-8CDD-8C4E87F3A376}" type="presParOf" srcId="{7C0D8895-B171-45A5-AE36-08C7669CEAA7}" destId="{1BEDBDFA-AC18-450E-8930-438DB5652F46}" srcOrd="3" destOrd="0" presId="urn:microsoft.com/office/officeart/2005/8/layout/list1"/>
    <dgm:cxn modelId="{8F089698-F33A-4007-A119-CCCBC90ADB17}" type="presParOf" srcId="{7C0D8895-B171-45A5-AE36-08C7669CEAA7}" destId="{BF85B91B-F4FD-450B-9E78-7DFFBF2A84A9}" srcOrd="4" destOrd="0" presId="urn:microsoft.com/office/officeart/2005/8/layout/list1"/>
    <dgm:cxn modelId="{5424ED01-FB47-40C4-9613-7DEFA01110B4}" type="presParOf" srcId="{BF85B91B-F4FD-450B-9E78-7DFFBF2A84A9}" destId="{E04BA9FF-38DA-4FA0-BC65-9D6E3D34A756}" srcOrd="0" destOrd="0" presId="urn:microsoft.com/office/officeart/2005/8/layout/list1"/>
    <dgm:cxn modelId="{68846BB0-18C8-4534-85B8-269072EB7AE1}" type="presParOf" srcId="{BF85B91B-F4FD-450B-9E78-7DFFBF2A84A9}" destId="{9BDCF896-A99D-4D0D-B910-E2B5A2C40C32}" srcOrd="1" destOrd="0" presId="urn:microsoft.com/office/officeart/2005/8/layout/list1"/>
    <dgm:cxn modelId="{9176F8C7-EAAF-41B5-9278-2670673E4B62}" type="presParOf" srcId="{7C0D8895-B171-45A5-AE36-08C7669CEAA7}" destId="{184D0144-9A73-4E18-AB80-E35DFD021125}" srcOrd="5" destOrd="0" presId="urn:microsoft.com/office/officeart/2005/8/layout/list1"/>
    <dgm:cxn modelId="{72545F46-A05B-409B-9CD6-43FBA0059FB6}" type="presParOf" srcId="{7C0D8895-B171-45A5-AE36-08C7669CEAA7}" destId="{371353D1-FC9C-4466-AABE-E91E1FF7CF7C}" srcOrd="6" destOrd="0" presId="urn:microsoft.com/office/officeart/2005/8/layout/list1"/>
    <dgm:cxn modelId="{EE41DCB1-3EE1-4956-9CF5-469098E23B59}" type="presParOf" srcId="{7C0D8895-B171-45A5-AE36-08C7669CEAA7}" destId="{29677EAF-4157-4BC6-AD96-67B799B66756}" srcOrd="7" destOrd="0" presId="urn:microsoft.com/office/officeart/2005/8/layout/list1"/>
    <dgm:cxn modelId="{9B251811-1DBF-4C97-BC0B-B20EE0FAAE76}" type="presParOf" srcId="{7C0D8895-B171-45A5-AE36-08C7669CEAA7}" destId="{75311889-8ABC-482B-8057-A1752A9BAD2A}" srcOrd="8" destOrd="0" presId="urn:microsoft.com/office/officeart/2005/8/layout/list1"/>
    <dgm:cxn modelId="{A98699B4-8903-420A-86BF-51AE28A0C69C}" type="presParOf" srcId="{75311889-8ABC-482B-8057-A1752A9BAD2A}" destId="{6DD84928-7193-47A6-815F-1CABEFC82099}" srcOrd="0" destOrd="0" presId="urn:microsoft.com/office/officeart/2005/8/layout/list1"/>
    <dgm:cxn modelId="{1E846CE3-E252-46E6-94D4-D9BEB3FB1CCF}" type="presParOf" srcId="{75311889-8ABC-482B-8057-A1752A9BAD2A}" destId="{122919E4-932E-49C4-B27A-2CB580344F36}" srcOrd="1" destOrd="0" presId="urn:microsoft.com/office/officeart/2005/8/layout/list1"/>
    <dgm:cxn modelId="{1B56C75B-290A-42C2-87E9-C67C33C92ECD}" type="presParOf" srcId="{7C0D8895-B171-45A5-AE36-08C7669CEAA7}" destId="{602E823F-E70A-4CA1-914E-9842BF1E80A2}" srcOrd="9" destOrd="0" presId="urn:microsoft.com/office/officeart/2005/8/layout/list1"/>
    <dgm:cxn modelId="{A3D5AD2D-2E3C-4AA2-9DCC-276FC1623A1B}" type="presParOf" srcId="{7C0D8895-B171-45A5-AE36-08C7669CEAA7}" destId="{475A3A14-B041-4122-85B3-E3EB396B935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F5A4B5-8705-402E-B435-677C465A02D9}"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5E2DE18C-0E98-4C99-832A-9A9727758AC8}">
      <dgm:prSet/>
      <dgm:spPr/>
      <dgm:t>
        <a:bodyPr/>
        <a:lstStyle/>
        <a:p>
          <a:r>
            <a:rPr lang="en-US" b="1"/>
            <a:t>Asymmetric Encryption (Public-Key):</a:t>
          </a:r>
          <a:endParaRPr lang="en-US"/>
        </a:p>
      </dgm:t>
    </dgm:pt>
    <dgm:pt modelId="{FBADCB4B-24B5-4889-BA89-3C34EF7C35F1}" type="parTrans" cxnId="{34DB66B9-1B6C-4937-9F1D-8BC315F6FEE4}">
      <dgm:prSet/>
      <dgm:spPr/>
      <dgm:t>
        <a:bodyPr/>
        <a:lstStyle/>
        <a:p>
          <a:endParaRPr lang="en-US"/>
        </a:p>
      </dgm:t>
    </dgm:pt>
    <dgm:pt modelId="{E36F477D-30E9-4C98-8386-C1614A25633C}" type="sibTrans" cxnId="{34DB66B9-1B6C-4937-9F1D-8BC315F6FEE4}">
      <dgm:prSet/>
      <dgm:spPr/>
      <dgm:t>
        <a:bodyPr/>
        <a:lstStyle/>
        <a:p>
          <a:endParaRPr lang="en-US"/>
        </a:p>
      </dgm:t>
    </dgm:pt>
    <dgm:pt modelId="{48C4C55A-0A69-45FC-9E6D-44D8786ACF4C}">
      <dgm:prSet/>
      <dgm:spPr/>
      <dgm:t>
        <a:bodyPr/>
        <a:lstStyle/>
        <a:p>
          <a:r>
            <a:rPr lang="en-US"/>
            <a:t>RSA (Rivest-Shamir-Adleman)</a:t>
          </a:r>
        </a:p>
      </dgm:t>
    </dgm:pt>
    <dgm:pt modelId="{5AC4ABEF-377C-4E55-87D6-08FB667332DB}" type="parTrans" cxnId="{EEEAF214-780B-482D-9BD5-9F7A2C1471AE}">
      <dgm:prSet/>
      <dgm:spPr/>
      <dgm:t>
        <a:bodyPr/>
        <a:lstStyle/>
        <a:p>
          <a:endParaRPr lang="en-US"/>
        </a:p>
      </dgm:t>
    </dgm:pt>
    <dgm:pt modelId="{537B2681-47A6-42C6-B817-01B9A9BF7A2E}" type="sibTrans" cxnId="{EEEAF214-780B-482D-9BD5-9F7A2C1471AE}">
      <dgm:prSet/>
      <dgm:spPr/>
      <dgm:t>
        <a:bodyPr/>
        <a:lstStyle/>
        <a:p>
          <a:endParaRPr lang="en-US"/>
        </a:p>
      </dgm:t>
    </dgm:pt>
    <dgm:pt modelId="{5581B7E7-A9A3-4AFA-A255-662B565C4338}">
      <dgm:prSet/>
      <dgm:spPr/>
      <dgm:t>
        <a:bodyPr/>
        <a:lstStyle/>
        <a:p>
          <a:r>
            <a:rPr lang="en-US"/>
            <a:t>DSA (Digital Signature Algorithm)</a:t>
          </a:r>
        </a:p>
      </dgm:t>
    </dgm:pt>
    <dgm:pt modelId="{ADF01320-7248-4DD0-AADA-25F8822E9DBB}" type="parTrans" cxnId="{7ABD0DE3-AD70-428F-835F-E15F5EDEAEEB}">
      <dgm:prSet/>
      <dgm:spPr/>
      <dgm:t>
        <a:bodyPr/>
        <a:lstStyle/>
        <a:p>
          <a:endParaRPr lang="en-US"/>
        </a:p>
      </dgm:t>
    </dgm:pt>
    <dgm:pt modelId="{B3C99804-E61E-4CC9-B3F0-13027C3A8920}" type="sibTrans" cxnId="{7ABD0DE3-AD70-428F-835F-E15F5EDEAEEB}">
      <dgm:prSet/>
      <dgm:spPr/>
      <dgm:t>
        <a:bodyPr/>
        <a:lstStyle/>
        <a:p>
          <a:endParaRPr lang="en-US"/>
        </a:p>
      </dgm:t>
    </dgm:pt>
    <dgm:pt modelId="{44B9F5F1-E2C7-4C89-BA3C-6838FBD8A836}">
      <dgm:prSet/>
      <dgm:spPr/>
      <dgm:t>
        <a:bodyPr/>
        <a:lstStyle/>
        <a:p>
          <a:r>
            <a:rPr lang="en-US"/>
            <a:t>ECC (Elliptic Curve Cryptography)</a:t>
          </a:r>
        </a:p>
      </dgm:t>
    </dgm:pt>
    <dgm:pt modelId="{09930CEB-55C8-48B9-80BD-4A38BE94EB9C}" type="parTrans" cxnId="{704A2D76-0318-48B6-8F81-F616CA4F7C6D}">
      <dgm:prSet/>
      <dgm:spPr/>
      <dgm:t>
        <a:bodyPr/>
        <a:lstStyle/>
        <a:p>
          <a:endParaRPr lang="en-US"/>
        </a:p>
      </dgm:t>
    </dgm:pt>
    <dgm:pt modelId="{D0FE8F4B-1DB5-4FDB-A4D7-1D4429A2A381}" type="sibTrans" cxnId="{704A2D76-0318-48B6-8F81-F616CA4F7C6D}">
      <dgm:prSet/>
      <dgm:spPr/>
      <dgm:t>
        <a:bodyPr/>
        <a:lstStyle/>
        <a:p>
          <a:endParaRPr lang="en-US"/>
        </a:p>
      </dgm:t>
    </dgm:pt>
    <dgm:pt modelId="{876BF00A-C879-44DF-A95D-2E6588C7C1DE}">
      <dgm:prSet/>
      <dgm:spPr/>
      <dgm:t>
        <a:bodyPr/>
        <a:lstStyle/>
        <a:p>
          <a:r>
            <a:rPr lang="en-US" b="1"/>
            <a:t>Symmetric Encryption:</a:t>
          </a:r>
          <a:endParaRPr lang="en-US"/>
        </a:p>
      </dgm:t>
    </dgm:pt>
    <dgm:pt modelId="{AD433159-2AFC-4874-A399-6FAA95BACF87}" type="parTrans" cxnId="{04695D52-95A2-4156-A2F6-1721734E46D8}">
      <dgm:prSet/>
      <dgm:spPr/>
      <dgm:t>
        <a:bodyPr/>
        <a:lstStyle/>
        <a:p>
          <a:endParaRPr lang="en-US"/>
        </a:p>
      </dgm:t>
    </dgm:pt>
    <dgm:pt modelId="{125986D3-FD17-483A-9F8B-6F50B4AF2754}" type="sibTrans" cxnId="{04695D52-95A2-4156-A2F6-1721734E46D8}">
      <dgm:prSet/>
      <dgm:spPr/>
      <dgm:t>
        <a:bodyPr/>
        <a:lstStyle/>
        <a:p>
          <a:endParaRPr lang="en-US"/>
        </a:p>
      </dgm:t>
    </dgm:pt>
    <dgm:pt modelId="{0B8B4827-83AF-4EC0-BD33-90B48B33D893}">
      <dgm:prSet/>
      <dgm:spPr/>
      <dgm:t>
        <a:bodyPr/>
        <a:lstStyle/>
        <a:p>
          <a:r>
            <a:rPr lang="en-US"/>
            <a:t>AES (Advanced Encryption Standard)</a:t>
          </a:r>
        </a:p>
      </dgm:t>
    </dgm:pt>
    <dgm:pt modelId="{09E89779-5E4F-4153-A333-19E2653D2E8D}" type="parTrans" cxnId="{DE3560AE-B773-452C-98F4-77F68973F247}">
      <dgm:prSet/>
      <dgm:spPr/>
      <dgm:t>
        <a:bodyPr/>
        <a:lstStyle/>
        <a:p>
          <a:endParaRPr lang="en-US"/>
        </a:p>
      </dgm:t>
    </dgm:pt>
    <dgm:pt modelId="{BB74CAF0-0EAB-4BDF-A718-5B7FFFDBA820}" type="sibTrans" cxnId="{DE3560AE-B773-452C-98F4-77F68973F247}">
      <dgm:prSet/>
      <dgm:spPr/>
      <dgm:t>
        <a:bodyPr/>
        <a:lstStyle/>
        <a:p>
          <a:endParaRPr lang="en-US"/>
        </a:p>
      </dgm:t>
    </dgm:pt>
    <dgm:pt modelId="{BF1B3457-D24A-414C-BC88-8E9349E91BDA}">
      <dgm:prSet/>
      <dgm:spPr/>
      <dgm:t>
        <a:bodyPr/>
        <a:lstStyle/>
        <a:p>
          <a:r>
            <a:rPr lang="en-US"/>
            <a:t>3DES (Triple Data Encryption Standard)</a:t>
          </a:r>
        </a:p>
      </dgm:t>
    </dgm:pt>
    <dgm:pt modelId="{B33329CD-497C-4CE1-A3B1-855DE135EF06}" type="parTrans" cxnId="{181DBF58-5F5F-45F9-AE57-A0335D7A61F0}">
      <dgm:prSet/>
      <dgm:spPr/>
      <dgm:t>
        <a:bodyPr/>
        <a:lstStyle/>
        <a:p>
          <a:endParaRPr lang="en-US"/>
        </a:p>
      </dgm:t>
    </dgm:pt>
    <dgm:pt modelId="{F4C5F180-E886-4DB5-9EFC-392EBFCC9484}" type="sibTrans" cxnId="{181DBF58-5F5F-45F9-AE57-A0335D7A61F0}">
      <dgm:prSet/>
      <dgm:spPr/>
      <dgm:t>
        <a:bodyPr/>
        <a:lstStyle/>
        <a:p>
          <a:endParaRPr lang="en-US"/>
        </a:p>
      </dgm:t>
    </dgm:pt>
    <dgm:pt modelId="{395751A6-BE06-4139-8144-0E12A029D8FA}">
      <dgm:prSet/>
      <dgm:spPr/>
      <dgm:t>
        <a:bodyPr/>
        <a:lstStyle/>
        <a:p>
          <a:r>
            <a:rPr lang="en-US"/>
            <a:t>CAST5 (CAST-128)</a:t>
          </a:r>
        </a:p>
      </dgm:t>
    </dgm:pt>
    <dgm:pt modelId="{3D5E37EF-FEAB-4C2F-9ECC-B4A266D239D2}" type="parTrans" cxnId="{563EF632-2E44-473F-A1E8-E52A24FC4856}">
      <dgm:prSet/>
      <dgm:spPr/>
      <dgm:t>
        <a:bodyPr/>
        <a:lstStyle/>
        <a:p>
          <a:endParaRPr lang="en-US"/>
        </a:p>
      </dgm:t>
    </dgm:pt>
    <dgm:pt modelId="{FFC32E14-78FF-4526-AD2A-DC9546652B66}" type="sibTrans" cxnId="{563EF632-2E44-473F-A1E8-E52A24FC4856}">
      <dgm:prSet/>
      <dgm:spPr/>
      <dgm:t>
        <a:bodyPr/>
        <a:lstStyle/>
        <a:p>
          <a:endParaRPr lang="en-US"/>
        </a:p>
      </dgm:t>
    </dgm:pt>
    <dgm:pt modelId="{7540FB3E-BBE3-4F1F-A7F9-78E484E3A2C5}" type="pres">
      <dgm:prSet presAssocID="{DAF5A4B5-8705-402E-B435-677C465A02D9}" presName="Name0" presStyleCnt="0">
        <dgm:presLayoutVars>
          <dgm:dir/>
          <dgm:animLvl val="lvl"/>
          <dgm:resizeHandles val="exact"/>
        </dgm:presLayoutVars>
      </dgm:prSet>
      <dgm:spPr/>
    </dgm:pt>
    <dgm:pt modelId="{A572424D-E710-4294-B668-91F5D1F7142F}" type="pres">
      <dgm:prSet presAssocID="{5E2DE18C-0E98-4C99-832A-9A9727758AC8}" presName="composite" presStyleCnt="0"/>
      <dgm:spPr/>
    </dgm:pt>
    <dgm:pt modelId="{C2A08FE4-FB4A-4094-B4E0-5029D04D10BC}" type="pres">
      <dgm:prSet presAssocID="{5E2DE18C-0E98-4C99-832A-9A9727758AC8}" presName="parTx" presStyleLbl="alignNode1" presStyleIdx="0" presStyleCnt="2">
        <dgm:presLayoutVars>
          <dgm:chMax val="0"/>
          <dgm:chPref val="0"/>
          <dgm:bulletEnabled val="1"/>
        </dgm:presLayoutVars>
      </dgm:prSet>
      <dgm:spPr/>
    </dgm:pt>
    <dgm:pt modelId="{17FA1090-EA95-486D-BF3E-D322F7F41A40}" type="pres">
      <dgm:prSet presAssocID="{5E2DE18C-0E98-4C99-832A-9A9727758AC8}" presName="desTx" presStyleLbl="alignAccFollowNode1" presStyleIdx="0" presStyleCnt="2">
        <dgm:presLayoutVars>
          <dgm:bulletEnabled val="1"/>
        </dgm:presLayoutVars>
      </dgm:prSet>
      <dgm:spPr/>
    </dgm:pt>
    <dgm:pt modelId="{46945043-E543-40DE-B093-0D4AD9EA6FA8}" type="pres">
      <dgm:prSet presAssocID="{E36F477D-30E9-4C98-8386-C1614A25633C}" presName="space" presStyleCnt="0"/>
      <dgm:spPr/>
    </dgm:pt>
    <dgm:pt modelId="{58C6F938-ABE1-43F5-BAFA-E7C6AA780BAF}" type="pres">
      <dgm:prSet presAssocID="{876BF00A-C879-44DF-A95D-2E6588C7C1DE}" presName="composite" presStyleCnt="0"/>
      <dgm:spPr/>
    </dgm:pt>
    <dgm:pt modelId="{3FE05686-B755-4C5D-8A67-55524D9EB89E}" type="pres">
      <dgm:prSet presAssocID="{876BF00A-C879-44DF-A95D-2E6588C7C1DE}" presName="parTx" presStyleLbl="alignNode1" presStyleIdx="1" presStyleCnt="2">
        <dgm:presLayoutVars>
          <dgm:chMax val="0"/>
          <dgm:chPref val="0"/>
          <dgm:bulletEnabled val="1"/>
        </dgm:presLayoutVars>
      </dgm:prSet>
      <dgm:spPr/>
    </dgm:pt>
    <dgm:pt modelId="{3ACF8E0D-C182-41B1-B1AD-A9451BC091A7}" type="pres">
      <dgm:prSet presAssocID="{876BF00A-C879-44DF-A95D-2E6588C7C1DE}" presName="desTx" presStyleLbl="alignAccFollowNode1" presStyleIdx="1" presStyleCnt="2">
        <dgm:presLayoutVars>
          <dgm:bulletEnabled val="1"/>
        </dgm:presLayoutVars>
      </dgm:prSet>
      <dgm:spPr/>
    </dgm:pt>
  </dgm:ptLst>
  <dgm:cxnLst>
    <dgm:cxn modelId="{049F4D01-0563-405B-A05F-8F5AC6C5EF34}" type="presOf" srcId="{48C4C55A-0A69-45FC-9E6D-44D8786ACF4C}" destId="{17FA1090-EA95-486D-BF3E-D322F7F41A40}" srcOrd="0" destOrd="0" presId="urn:microsoft.com/office/officeart/2005/8/layout/hList1"/>
    <dgm:cxn modelId="{EEEAF214-780B-482D-9BD5-9F7A2C1471AE}" srcId="{5E2DE18C-0E98-4C99-832A-9A9727758AC8}" destId="{48C4C55A-0A69-45FC-9E6D-44D8786ACF4C}" srcOrd="0" destOrd="0" parTransId="{5AC4ABEF-377C-4E55-87D6-08FB667332DB}" sibTransId="{537B2681-47A6-42C6-B817-01B9A9BF7A2E}"/>
    <dgm:cxn modelId="{174CB11B-AEE2-412A-BF7E-3D143189A8BE}" type="presOf" srcId="{DAF5A4B5-8705-402E-B435-677C465A02D9}" destId="{7540FB3E-BBE3-4F1F-A7F9-78E484E3A2C5}" srcOrd="0" destOrd="0" presId="urn:microsoft.com/office/officeart/2005/8/layout/hList1"/>
    <dgm:cxn modelId="{0900A420-19D3-4000-8CA7-8B16A331E575}" type="presOf" srcId="{876BF00A-C879-44DF-A95D-2E6588C7C1DE}" destId="{3FE05686-B755-4C5D-8A67-55524D9EB89E}" srcOrd="0" destOrd="0" presId="urn:microsoft.com/office/officeart/2005/8/layout/hList1"/>
    <dgm:cxn modelId="{80106A24-2DEA-4871-9A5A-383A2CEB0C35}" type="presOf" srcId="{5581B7E7-A9A3-4AFA-A255-662B565C4338}" destId="{17FA1090-EA95-486D-BF3E-D322F7F41A40}" srcOrd="0" destOrd="1" presId="urn:microsoft.com/office/officeart/2005/8/layout/hList1"/>
    <dgm:cxn modelId="{26E32F26-AFB7-472B-B42A-001777D10835}" type="presOf" srcId="{395751A6-BE06-4139-8144-0E12A029D8FA}" destId="{3ACF8E0D-C182-41B1-B1AD-A9451BC091A7}" srcOrd="0" destOrd="2" presId="urn:microsoft.com/office/officeart/2005/8/layout/hList1"/>
    <dgm:cxn modelId="{563EF632-2E44-473F-A1E8-E52A24FC4856}" srcId="{876BF00A-C879-44DF-A95D-2E6588C7C1DE}" destId="{395751A6-BE06-4139-8144-0E12A029D8FA}" srcOrd="2" destOrd="0" parTransId="{3D5E37EF-FEAB-4C2F-9ECC-B4A266D239D2}" sibTransId="{FFC32E14-78FF-4526-AD2A-DC9546652B66}"/>
    <dgm:cxn modelId="{8F4FBD3B-0375-451C-914A-AD2BEEC45A9B}" type="presOf" srcId="{BF1B3457-D24A-414C-BC88-8E9349E91BDA}" destId="{3ACF8E0D-C182-41B1-B1AD-A9451BC091A7}" srcOrd="0" destOrd="1" presId="urn:microsoft.com/office/officeart/2005/8/layout/hList1"/>
    <dgm:cxn modelId="{E43CAF43-C445-497F-BA4B-1AFFD6766A97}" type="presOf" srcId="{0B8B4827-83AF-4EC0-BD33-90B48B33D893}" destId="{3ACF8E0D-C182-41B1-B1AD-A9451BC091A7}" srcOrd="0" destOrd="0" presId="urn:microsoft.com/office/officeart/2005/8/layout/hList1"/>
    <dgm:cxn modelId="{BBE7AA4E-3BDA-4129-A167-E7FF03F71507}" type="presOf" srcId="{5E2DE18C-0E98-4C99-832A-9A9727758AC8}" destId="{C2A08FE4-FB4A-4094-B4E0-5029D04D10BC}" srcOrd="0" destOrd="0" presId="urn:microsoft.com/office/officeart/2005/8/layout/hList1"/>
    <dgm:cxn modelId="{04695D52-95A2-4156-A2F6-1721734E46D8}" srcId="{DAF5A4B5-8705-402E-B435-677C465A02D9}" destId="{876BF00A-C879-44DF-A95D-2E6588C7C1DE}" srcOrd="1" destOrd="0" parTransId="{AD433159-2AFC-4874-A399-6FAA95BACF87}" sibTransId="{125986D3-FD17-483A-9F8B-6F50B4AF2754}"/>
    <dgm:cxn modelId="{704A2D76-0318-48B6-8F81-F616CA4F7C6D}" srcId="{5E2DE18C-0E98-4C99-832A-9A9727758AC8}" destId="{44B9F5F1-E2C7-4C89-BA3C-6838FBD8A836}" srcOrd="2" destOrd="0" parTransId="{09930CEB-55C8-48B9-80BD-4A38BE94EB9C}" sibTransId="{D0FE8F4B-1DB5-4FDB-A4D7-1D4429A2A381}"/>
    <dgm:cxn modelId="{181DBF58-5F5F-45F9-AE57-A0335D7A61F0}" srcId="{876BF00A-C879-44DF-A95D-2E6588C7C1DE}" destId="{BF1B3457-D24A-414C-BC88-8E9349E91BDA}" srcOrd="1" destOrd="0" parTransId="{B33329CD-497C-4CE1-A3B1-855DE135EF06}" sibTransId="{F4C5F180-E886-4DB5-9EFC-392EBFCC9484}"/>
    <dgm:cxn modelId="{E25FD059-463C-4F42-AE21-7EE64E18E5B8}" type="presOf" srcId="{44B9F5F1-E2C7-4C89-BA3C-6838FBD8A836}" destId="{17FA1090-EA95-486D-BF3E-D322F7F41A40}" srcOrd="0" destOrd="2" presId="urn:microsoft.com/office/officeart/2005/8/layout/hList1"/>
    <dgm:cxn modelId="{DE3560AE-B773-452C-98F4-77F68973F247}" srcId="{876BF00A-C879-44DF-A95D-2E6588C7C1DE}" destId="{0B8B4827-83AF-4EC0-BD33-90B48B33D893}" srcOrd="0" destOrd="0" parTransId="{09E89779-5E4F-4153-A333-19E2653D2E8D}" sibTransId="{BB74CAF0-0EAB-4BDF-A718-5B7FFFDBA820}"/>
    <dgm:cxn modelId="{34DB66B9-1B6C-4937-9F1D-8BC315F6FEE4}" srcId="{DAF5A4B5-8705-402E-B435-677C465A02D9}" destId="{5E2DE18C-0E98-4C99-832A-9A9727758AC8}" srcOrd="0" destOrd="0" parTransId="{FBADCB4B-24B5-4889-BA89-3C34EF7C35F1}" sibTransId="{E36F477D-30E9-4C98-8386-C1614A25633C}"/>
    <dgm:cxn modelId="{7ABD0DE3-AD70-428F-835F-E15F5EDEAEEB}" srcId="{5E2DE18C-0E98-4C99-832A-9A9727758AC8}" destId="{5581B7E7-A9A3-4AFA-A255-662B565C4338}" srcOrd="1" destOrd="0" parTransId="{ADF01320-7248-4DD0-AADA-25F8822E9DBB}" sibTransId="{B3C99804-E61E-4CC9-B3F0-13027C3A8920}"/>
    <dgm:cxn modelId="{1D792029-8370-4DAF-A6A7-D1B9FE9F4670}" type="presParOf" srcId="{7540FB3E-BBE3-4F1F-A7F9-78E484E3A2C5}" destId="{A572424D-E710-4294-B668-91F5D1F7142F}" srcOrd="0" destOrd="0" presId="urn:microsoft.com/office/officeart/2005/8/layout/hList1"/>
    <dgm:cxn modelId="{DD0A23C5-6D41-4BF8-A6CF-71712ADAACA0}" type="presParOf" srcId="{A572424D-E710-4294-B668-91F5D1F7142F}" destId="{C2A08FE4-FB4A-4094-B4E0-5029D04D10BC}" srcOrd="0" destOrd="0" presId="urn:microsoft.com/office/officeart/2005/8/layout/hList1"/>
    <dgm:cxn modelId="{8F085C92-5557-4E4F-9EA1-EE839A6AA3BF}" type="presParOf" srcId="{A572424D-E710-4294-B668-91F5D1F7142F}" destId="{17FA1090-EA95-486D-BF3E-D322F7F41A40}" srcOrd="1" destOrd="0" presId="urn:microsoft.com/office/officeart/2005/8/layout/hList1"/>
    <dgm:cxn modelId="{59CDBDAE-1E10-4382-B262-EA0BA7838D1C}" type="presParOf" srcId="{7540FB3E-BBE3-4F1F-A7F9-78E484E3A2C5}" destId="{46945043-E543-40DE-B093-0D4AD9EA6FA8}" srcOrd="1" destOrd="0" presId="urn:microsoft.com/office/officeart/2005/8/layout/hList1"/>
    <dgm:cxn modelId="{6751BB46-4E38-406A-B818-A044B0101BBF}" type="presParOf" srcId="{7540FB3E-BBE3-4F1F-A7F9-78E484E3A2C5}" destId="{58C6F938-ABE1-43F5-BAFA-E7C6AA780BAF}" srcOrd="2" destOrd="0" presId="urn:microsoft.com/office/officeart/2005/8/layout/hList1"/>
    <dgm:cxn modelId="{6FA5FC27-A860-49E2-87B3-1D985344D88B}" type="presParOf" srcId="{58C6F938-ABE1-43F5-BAFA-E7C6AA780BAF}" destId="{3FE05686-B755-4C5D-8A67-55524D9EB89E}" srcOrd="0" destOrd="0" presId="urn:microsoft.com/office/officeart/2005/8/layout/hList1"/>
    <dgm:cxn modelId="{9FBDEFE3-8C55-4DB4-A523-CED1824D737B}" type="presParOf" srcId="{58C6F938-ABE1-43F5-BAFA-E7C6AA780BAF}" destId="{3ACF8E0D-C182-41B1-B1AD-A9451BC091A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06C0A6-1BA2-4F61-A014-10D25100115A}"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56D4A91D-DFFF-4057-BFA8-F581376119D3}">
      <dgm:prSet/>
      <dgm:spPr/>
      <dgm:t>
        <a:bodyPr/>
        <a:lstStyle/>
        <a:p>
          <a:pPr>
            <a:lnSpc>
              <a:spcPct val="100000"/>
            </a:lnSpc>
          </a:pPr>
          <a:r>
            <a:rPr lang="en-US" b="1"/>
            <a:t>Get a Certificate:</a:t>
          </a:r>
          <a:r>
            <a:rPr lang="en-US"/>
            <a:t> You need an S/MIME certificate, which is usually issued by a Certificate Authority (CA). This can be obtained through various providers.</a:t>
          </a:r>
        </a:p>
      </dgm:t>
    </dgm:pt>
    <dgm:pt modelId="{F1B3C3DC-A231-4118-AAB9-17D5904F544B}" type="parTrans" cxnId="{FCE2EA12-913E-4498-82B2-8A6927795A97}">
      <dgm:prSet/>
      <dgm:spPr/>
      <dgm:t>
        <a:bodyPr/>
        <a:lstStyle/>
        <a:p>
          <a:endParaRPr lang="en-US"/>
        </a:p>
      </dgm:t>
    </dgm:pt>
    <dgm:pt modelId="{1B00D9AB-E9D2-466D-B50F-68EE036ECE5B}" type="sibTrans" cxnId="{FCE2EA12-913E-4498-82B2-8A6927795A97}">
      <dgm:prSet/>
      <dgm:spPr/>
      <dgm:t>
        <a:bodyPr/>
        <a:lstStyle/>
        <a:p>
          <a:pPr>
            <a:lnSpc>
              <a:spcPct val="100000"/>
            </a:lnSpc>
          </a:pPr>
          <a:endParaRPr lang="en-US"/>
        </a:p>
      </dgm:t>
    </dgm:pt>
    <dgm:pt modelId="{42AFEDF9-FC42-4A9D-85E3-5211E4AD04DA}">
      <dgm:prSet/>
      <dgm:spPr/>
      <dgm:t>
        <a:bodyPr/>
        <a:lstStyle/>
        <a:p>
          <a:pPr>
            <a:lnSpc>
              <a:spcPct val="100000"/>
            </a:lnSpc>
          </a:pPr>
          <a:r>
            <a:rPr lang="en-US" b="1"/>
            <a:t>Install the Certificate:</a:t>
          </a:r>
          <a:r>
            <a:rPr lang="en-US"/>
            <a:t> Once you have the certificate, you'll need to install it on your device. This process varies depending on your operating system and email client.</a:t>
          </a:r>
        </a:p>
      </dgm:t>
    </dgm:pt>
    <dgm:pt modelId="{BC8C2D87-6BB1-4C9E-8C50-B8F1BCA6FA71}" type="parTrans" cxnId="{50EA3F00-C747-4858-974F-398CFF178CB7}">
      <dgm:prSet/>
      <dgm:spPr/>
      <dgm:t>
        <a:bodyPr/>
        <a:lstStyle/>
        <a:p>
          <a:endParaRPr lang="en-US"/>
        </a:p>
      </dgm:t>
    </dgm:pt>
    <dgm:pt modelId="{9B89CE4D-52F0-4A44-871F-9476FCF4FCCC}" type="sibTrans" cxnId="{50EA3F00-C747-4858-974F-398CFF178CB7}">
      <dgm:prSet/>
      <dgm:spPr/>
      <dgm:t>
        <a:bodyPr/>
        <a:lstStyle/>
        <a:p>
          <a:pPr>
            <a:lnSpc>
              <a:spcPct val="100000"/>
            </a:lnSpc>
          </a:pPr>
          <a:endParaRPr lang="en-US"/>
        </a:p>
      </dgm:t>
    </dgm:pt>
    <dgm:pt modelId="{22330337-AFE1-4B02-A51D-BD14A5BC1836}">
      <dgm:prSet/>
      <dgm:spPr/>
      <dgm:t>
        <a:bodyPr/>
        <a:lstStyle/>
        <a:p>
          <a:pPr>
            <a:lnSpc>
              <a:spcPct val="100000"/>
            </a:lnSpc>
          </a:pPr>
          <a:r>
            <a:rPr lang="en-US" b="1"/>
            <a:t>Configure Email Client:</a:t>
          </a:r>
          <a:r>
            <a:rPr lang="en-US"/>
            <a:t> Go to your email client's settings, find the security or encryption settings, and enable S/MIME. You may need to import your certificate and configure other security options.</a:t>
          </a:r>
        </a:p>
      </dgm:t>
    </dgm:pt>
    <dgm:pt modelId="{CACB78D5-6E88-4F3E-83EC-3229A4D0B196}" type="parTrans" cxnId="{1F2EEC52-E3ED-4227-B8EA-1AA77454AF7A}">
      <dgm:prSet/>
      <dgm:spPr/>
      <dgm:t>
        <a:bodyPr/>
        <a:lstStyle/>
        <a:p>
          <a:endParaRPr lang="en-US"/>
        </a:p>
      </dgm:t>
    </dgm:pt>
    <dgm:pt modelId="{19027C01-7F9A-4CF8-AF7B-4CA71F1F14F2}" type="sibTrans" cxnId="{1F2EEC52-E3ED-4227-B8EA-1AA77454AF7A}">
      <dgm:prSet/>
      <dgm:spPr/>
      <dgm:t>
        <a:bodyPr/>
        <a:lstStyle/>
        <a:p>
          <a:pPr>
            <a:lnSpc>
              <a:spcPct val="100000"/>
            </a:lnSpc>
          </a:pPr>
          <a:endParaRPr lang="en-US"/>
        </a:p>
      </dgm:t>
    </dgm:pt>
    <dgm:pt modelId="{EF749DD1-93F2-4C17-B63C-FF262ED1CC02}">
      <dgm:prSet/>
      <dgm:spPr/>
      <dgm:t>
        <a:bodyPr/>
        <a:lstStyle/>
        <a:p>
          <a:pPr>
            <a:lnSpc>
              <a:spcPct val="100000"/>
            </a:lnSpc>
          </a:pPr>
          <a:r>
            <a:rPr lang="en-US" b="1"/>
            <a:t>Send Encrypted Emails:</a:t>
          </a:r>
          <a:r>
            <a:rPr lang="en-US"/>
            <a:t> Once configured, you can start sending encrypted emails. Your email client will handle the encryption and decryption processes seamlessly.</a:t>
          </a:r>
        </a:p>
      </dgm:t>
    </dgm:pt>
    <dgm:pt modelId="{F98848E7-9105-4D36-8A27-2CC2A7CD46CB}" type="parTrans" cxnId="{42806078-5DEE-4406-AA5F-6F590B3B885A}">
      <dgm:prSet/>
      <dgm:spPr/>
      <dgm:t>
        <a:bodyPr/>
        <a:lstStyle/>
        <a:p>
          <a:endParaRPr lang="en-US"/>
        </a:p>
      </dgm:t>
    </dgm:pt>
    <dgm:pt modelId="{A54A17E5-0844-4551-9E56-2AE9E3CFA80A}" type="sibTrans" cxnId="{42806078-5DEE-4406-AA5F-6F590B3B885A}">
      <dgm:prSet/>
      <dgm:spPr/>
      <dgm:t>
        <a:bodyPr/>
        <a:lstStyle/>
        <a:p>
          <a:endParaRPr lang="en-US"/>
        </a:p>
      </dgm:t>
    </dgm:pt>
    <dgm:pt modelId="{7262A0AC-0771-4745-9D20-CD021EB86573}" type="pres">
      <dgm:prSet presAssocID="{3106C0A6-1BA2-4F61-A014-10D25100115A}" presName="root" presStyleCnt="0">
        <dgm:presLayoutVars>
          <dgm:dir/>
          <dgm:resizeHandles val="exact"/>
        </dgm:presLayoutVars>
      </dgm:prSet>
      <dgm:spPr/>
    </dgm:pt>
    <dgm:pt modelId="{C2F43C2A-6C48-4EC7-BBBF-77D391F35187}" type="pres">
      <dgm:prSet presAssocID="{3106C0A6-1BA2-4F61-A014-10D25100115A}" presName="container" presStyleCnt="0">
        <dgm:presLayoutVars>
          <dgm:dir/>
          <dgm:resizeHandles val="exact"/>
        </dgm:presLayoutVars>
      </dgm:prSet>
      <dgm:spPr/>
    </dgm:pt>
    <dgm:pt modelId="{1C2560DB-4057-4706-BAD3-A7FFDFAC0F38}" type="pres">
      <dgm:prSet presAssocID="{56D4A91D-DFFF-4057-BFA8-F581376119D3}" presName="compNode" presStyleCnt="0"/>
      <dgm:spPr/>
    </dgm:pt>
    <dgm:pt modelId="{6818459A-1FE4-4F52-A953-5C3856690771}" type="pres">
      <dgm:prSet presAssocID="{56D4A91D-DFFF-4057-BFA8-F581376119D3}" presName="iconBgRect" presStyleLbl="bgShp" presStyleIdx="0" presStyleCnt="4"/>
      <dgm:spPr/>
    </dgm:pt>
    <dgm:pt modelId="{057AB563-64D5-49C7-BE3A-B4EAFD912139}" type="pres">
      <dgm:prSet presAssocID="{56D4A91D-DFFF-4057-BFA8-F581376119D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ploma"/>
        </a:ext>
      </dgm:extLst>
    </dgm:pt>
    <dgm:pt modelId="{4813B38A-208A-41EF-A4E2-14E0277B3E4C}" type="pres">
      <dgm:prSet presAssocID="{56D4A91D-DFFF-4057-BFA8-F581376119D3}" presName="spaceRect" presStyleCnt="0"/>
      <dgm:spPr/>
    </dgm:pt>
    <dgm:pt modelId="{5A1F791A-8604-401A-9139-0E0A0647ABB2}" type="pres">
      <dgm:prSet presAssocID="{56D4A91D-DFFF-4057-BFA8-F581376119D3}" presName="textRect" presStyleLbl="revTx" presStyleIdx="0" presStyleCnt="4">
        <dgm:presLayoutVars>
          <dgm:chMax val="1"/>
          <dgm:chPref val="1"/>
        </dgm:presLayoutVars>
      </dgm:prSet>
      <dgm:spPr/>
    </dgm:pt>
    <dgm:pt modelId="{2ED91AB1-5D0A-48D9-9CF9-0A7468344BAE}" type="pres">
      <dgm:prSet presAssocID="{1B00D9AB-E9D2-466D-B50F-68EE036ECE5B}" presName="sibTrans" presStyleLbl="sibTrans2D1" presStyleIdx="0" presStyleCnt="0"/>
      <dgm:spPr/>
    </dgm:pt>
    <dgm:pt modelId="{F6459979-61E4-4353-820B-E599CAB448BB}" type="pres">
      <dgm:prSet presAssocID="{42AFEDF9-FC42-4A9D-85E3-5211E4AD04DA}" presName="compNode" presStyleCnt="0"/>
      <dgm:spPr/>
    </dgm:pt>
    <dgm:pt modelId="{77147A04-F0A9-4958-850C-A16459532EB7}" type="pres">
      <dgm:prSet presAssocID="{42AFEDF9-FC42-4A9D-85E3-5211E4AD04DA}" presName="iconBgRect" presStyleLbl="bgShp" presStyleIdx="1" presStyleCnt="4"/>
      <dgm:spPr/>
    </dgm:pt>
    <dgm:pt modelId="{476F6AD1-0EA9-4A1F-9E17-2E8BF59821F1}" type="pres">
      <dgm:prSet presAssocID="{42AFEDF9-FC42-4A9D-85E3-5211E4AD04D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ploma Roll"/>
        </a:ext>
      </dgm:extLst>
    </dgm:pt>
    <dgm:pt modelId="{70354F72-AD75-4496-9FF1-E6997269BA5F}" type="pres">
      <dgm:prSet presAssocID="{42AFEDF9-FC42-4A9D-85E3-5211E4AD04DA}" presName="spaceRect" presStyleCnt="0"/>
      <dgm:spPr/>
    </dgm:pt>
    <dgm:pt modelId="{6130A575-7422-4602-9FB7-6A5598BCC80C}" type="pres">
      <dgm:prSet presAssocID="{42AFEDF9-FC42-4A9D-85E3-5211E4AD04DA}" presName="textRect" presStyleLbl="revTx" presStyleIdx="1" presStyleCnt="4">
        <dgm:presLayoutVars>
          <dgm:chMax val="1"/>
          <dgm:chPref val="1"/>
        </dgm:presLayoutVars>
      </dgm:prSet>
      <dgm:spPr/>
    </dgm:pt>
    <dgm:pt modelId="{B9A5F53D-AB0C-4DFE-BF04-83A7B366A8AC}" type="pres">
      <dgm:prSet presAssocID="{9B89CE4D-52F0-4A44-871F-9476FCF4FCCC}" presName="sibTrans" presStyleLbl="sibTrans2D1" presStyleIdx="0" presStyleCnt="0"/>
      <dgm:spPr/>
    </dgm:pt>
    <dgm:pt modelId="{C87D0C3A-BC72-464F-9E92-54FCFA7246ED}" type="pres">
      <dgm:prSet presAssocID="{22330337-AFE1-4B02-A51D-BD14A5BC1836}" presName="compNode" presStyleCnt="0"/>
      <dgm:spPr/>
    </dgm:pt>
    <dgm:pt modelId="{A6FC0DEA-1F78-4562-9BD6-F3C21D8CA28E}" type="pres">
      <dgm:prSet presAssocID="{22330337-AFE1-4B02-A51D-BD14A5BC1836}" presName="iconBgRect" presStyleLbl="bgShp" presStyleIdx="2" presStyleCnt="4"/>
      <dgm:spPr/>
    </dgm:pt>
    <dgm:pt modelId="{01A178D2-FB53-43E6-99CA-432D7C2ED3E6}" type="pres">
      <dgm:prSet presAssocID="{22330337-AFE1-4B02-A51D-BD14A5BC183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ock"/>
        </a:ext>
      </dgm:extLst>
    </dgm:pt>
    <dgm:pt modelId="{4959734B-42FB-4EC9-B1F6-966619D51547}" type="pres">
      <dgm:prSet presAssocID="{22330337-AFE1-4B02-A51D-BD14A5BC1836}" presName="spaceRect" presStyleCnt="0"/>
      <dgm:spPr/>
    </dgm:pt>
    <dgm:pt modelId="{D478B0F0-4092-4D59-9CD2-B0772D7CEE42}" type="pres">
      <dgm:prSet presAssocID="{22330337-AFE1-4B02-A51D-BD14A5BC1836}" presName="textRect" presStyleLbl="revTx" presStyleIdx="2" presStyleCnt="4">
        <dgm:presLayoutVars>
          <dgm:chMax val="1"/>
          <dgm:chPref val="1"/>
        </dgm:presLayoutVars>
      </dgm:prSet>
      <dgm:spPr/>
    </dgm:pt>
    <dgm:pt modelId="{D070B971-1E05-4F9F-A67F-B2B623D17F37}" type="pres">
      <dgm:prSet presAssocID="{19027C01-7F9A-4CF8-AF7B-4CA71F1F14F2}" presName="sibTrans" presStyleLbl="sibTrans2D1" presStyleIdx="0" presStyleCnt="0"/>
      <dgm:spPr/>
    </dgm:pt>
    <dgm:pt modelId="{8466D4DC-2E20-4FC4-8F95-AFAAD96BB9CD}" type="pres">
      <dgm:prSet presAssocID="{EF749DD1-93F2-4C17-B63C-FF262ED1CC02}" presName="compNode" presStyleCnt="0"/>
      <dgm:spPr/>
    </dgm:pt>
    <dgm:pt modelId="{2CB247F2-91BB-4388-AF22-4ED7027ED06E}" type="pres">
      <dgm:prSet presAssocID="{EF749DD1-93F2-4C17-B63C-FF262ED1CC02}" presName="iconBgRect" presStyleLbl="bgShp" presStyleIdx="3" presStyleCnt="4"/>
      <dgm:spPr/>
    </dgm:pt>
    <dgm:pt modelId="{C90B9383-1F44-4FDD-B211-696B7991FC47}" type="pres">
      <dgm:prSet presAssocID="{EF749DD1-93F2-4C17-B63C-FF262ED1CC0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Envelope"/>
        </a:ext>
      </dgm:extLst>
    </dgm:pt>
    <dgm:pt modelId="{63714647-7793-46E1-9BE8-80458BB45CE9}" type="pres">
      <dgm:prSet presAssocID="{EF749DD1-93F2-4C17-B63C-FF262ED1CC02}" presName="spaceRect" presStyleCnt="0"/>
      <dgm:spPr/>
    </dgm:pt>
    <dgm:pt modelId="{3261BEF4-DB02-4DAC-9ECC-B3A116F87E5C}" type="pres">
      <dgm:prSet presAssocID="{EF749DD1-93F2-4C17-B63C-FF262ED1CC02}" presName="textRect" presStyleLbl="revTx" presStyleIdx="3" presStyleCnt="4">
        <dgm:presLayoutVars>
          <dgm:chMax val="1"/>
          <dgm:chPref val="1"/>
        </dgm:presLayoutVars>
      </dgm:prSet>
      <dgm:spPr/>
    </dgm:pt>
  </dgm:ptLst>
  <dgm:cxnLst>
    <dgm:cxn modelId="{50EA3F00-C747-4858-974F-398CFF178CB7}" srcId="{3106C0A6-1BA2-4F61-A014-10D25100115A}" destId="{42AFEDF9-FC42-4A9D-85E3-5211E4AD04DA}" srcOrd="1" destOrd="0" parTransId="{BC8C2D87-6BB1-4C9E-8C50-B8F1BCA6FA71}" sibTransId="{9B89CE4D-52F0-4A44-871F-9476FCF4FCCC}"/>
    <dgm:cxn modelId="{E1C64611-D9A5-4F67-8E8D-0D770A5000FA}" type="presOf" srcId="{19027C01-7F9A-4CF8-AF7B-4CA71F1F14F2}" destId="{D070B971-1E05-4F9F-A67F-B2B623D17F37}" srcOrd="0" destOrd="0" presId="urn:microsoft.com/office/officeart/2018/2/layout/IconCircleList"/>
    <dgm:cxn modelId="{FCE2EA12-913E-4498-82B2-8A6927795A97}" srcId="{3106C0A6-1BA2-4F61-A014-10D25100115A}" destId="{56D4A91D-DFFF-4057-BFA8-F581376119D3}" srcOrd="0" destOrd="0" parTransId="{F1B3C3DC-A231-4118-AAB9-17D5904F544B}" sibTransId="{1B00D9AB-E9D2-466D-B50F-68EE036ECE5B}"/>
    <dgm:cxn modelId="{095D671F-253F-4F5C-A329-6F7576CDF9A5}" type="presOf" srcId="{42AFEDF9-FC42-4A9D-85E3-5211E4AD04DA}" destId="{6130A575-7422-4602-9FB7-6A5598BCC80C}" srcOrd="0" destOrd="0" presId="urn:microsoft.com/office/officeart/2018/2/layout/IconCircleList"/>
    <dgm:cxn modelId="{FD969222-2811-4C8A-9769-4EAFB67D36BC}" type="presOf" srcId="{3106C0A6-1BA2-4F61-A014-10D25100115A}" destId="{7262A0AC-0771-4745-9D20-CD021EB86573}" srcOrd="0" destOrd="0" presId="urn:microsoft.com/office/officeart/2018/2/layout/IconCircleList"/>
    <dgm:cxn modelId="{63B05045-9EF0-40E1-BA73-6BC9F5C3F262}" type="presOf" srcId="{56D4A91D-DFFF-4057-BFA8-F581376119D3}" destId="{5A1F791A-8604-401A-9139-0E0A0647ABB2}" srcOrd="0" destOrd="0" presId="urn:microsoft.com/office/officeart/2018/2/layout/IconCircleList"/>
    <dgm:cxn modelId="{DF41A64C-9B41-4E27-9DDB-08C116F209D3}" type="presOf" srcId="{1B00D9AB-E9D2-466D-B50F-68EE036ECE5B}" destId="{2ED91AB1-5D0A-48D9-9CF9-0A7468344BAE}" srcOrd="0" destOrd="0" presId="urn:microsoft.com/office/officeart/2018/2/layout/IconCircleList"/>
    <dgm:cxn modelId="{1F2EEC52-E3ED-4227-B8EA-1AA77454AF7A}" srcId="{3106C0A6-1BA2-4F61-A014-10D25100115A}" destId="{22330337-AFE1-4B02-A51D-BD14A5BC1836}" srcOrd="2" destOrd="0" parTransId="{CACB78D5-6E88-4F3E-83EC-3229A4D0B196}" sibTransId="{19027C01-7F9A-4CF8-AF7B-4CA71F1F14F2}"/>
    <dgm:cxn modelId="{42806078-5DEE-4406-AA5F-6F590B3B885A}" srcId="{3106C0A6-1BA2-4F61-A014-10D25100115A}" destId="{EF749DD1-93F2-4C17-B63C-FF262ED1CC02}" srcOrd="3" destOrd="0" parTransId="{F98848E7-9105-4D36-8A27-2CC2A7CD46CB}" sibTransId="{A54A17E5-0844-4551-9E56-2AE9E3CFA80A}"/>
    <dgm:cxn modelId="{28FAAA7D-4AE6-476B-B64C-11D919E4E6A6}" type="presOf" srcId="{22330337-AFE1-4B02-A51D-BD14A5BC1836}" destId="{D478B0F0-4092-4D59-9CD2-B0772D7CEE42}" srcOrd="0" destOrd="0" presId="urn:microsoft.com/office/officeart/2018/2/layout/IconCircleList"/>
    <dgm:cxn modelId="{2289CD7D-EA54-4F29-A1F8-D57FDA439591}" type="presOf" srcId="{9B89CE4D-52F0-4A44-871F-9476FCF4FCCC}" destId="{B9A5F53D-AB0C-4DFE-BF04-83A7B366A8AC}" srcOrd="0" destOrd="0" presId="urn:microsoft.com/office/officeart/2018/2/layout/IconCircleList"/>
    <dgm:cxn modelId="{61CD2A9A-3067-426F-AC78-7910FAE12C44}" type="presOf" srcId="{EF749DD1-93F2-4C17-B63C-FF262ED1CC02}" destId="{3261BEF4-DB02-4DAC-9ECC-B3A116F87E5C}" srcOrd="0" destOrd="0" presId="urn:microsoft.com/office/officeart/2018/2/layout/IconCircleList"/>
    <dgm:cxn modelId="{CB264585-9B95-4466-8C51-E9DC570856F5}" type="presParOf" srcId="{7262A0AC-0771-4745-9D20-CD021EB86573}" destId="{C2F43C2A-6C48-4EC7-BBBF-77D391F35187}" srcOrd="0" destOrd="0" presId="urn:microsoft.com/office/officeart/2018/2/layout/IconCircleList"/>
    <dgm:cxn modelId="{3E32B5E7-E009-4C6B-867C-368A9BAB98ED}" type="presParOf" srcId="{C2F43C2A-6C48-4EC7-BBBF-77D391F35187}" destId="{1C2560DB-4057-4706-BAD3-A7FFDFAC0F38}" srcOrd="0" destOrd="0" presId="urn:microsoft.com/office/officeart/2018/2/layout/IconCircleList"/>
    <dgm:cxn modelId="{304E006F-391F-4CC2-8D96-274491A1EAEE}" type="presParOf" srcId="{1C2560DB-4057-4706-BAD3-A7FFDFAC0F38}" destId="{6818459A-1FE4-4F52-A953-5C3856690771}" srcOrd="0" destOrd="0" presId="urn:microsoft.com/office/officeart/2018/2/layout/IconCircleList"/>
    <dgm:cxn modelId="{C8D82915-F723-4E2A-A169-288AF8FA0516}" type="presParOf" srcId="{1C2560DB-4057-4706-BAD3-A7FFDFAC0F38}" destId="{057AB563-64D5-49C7-BE3A-B4EAFD912139}" srcOrd="1" destOrd="0" presId="urn:microsoft.com/office/officeart/2018/2/layout/IconCircleList"/>
    <dgm:cxn modelId="{D54B7210-332C-4BA6-997B-F0462306BBA7}" type="presParOf" srcId="{1C2560DB-4057-4706-BAD3-A7FFDFAC0F38}" destId="{4813B38A-208A-41EF-A4E2-14E0277B3E4C}" srcOrd="2" destOrd="0" presId="urn:microsoft.com/office/officeart/2018/2/layout/IconCircleList"/>
    <dgm:cxn modelId="{360C1754-897F-4B30-8471-622405D7B683}" type="presParOf" srcId="{1C2560DB-4057-4706-BAD3-A7FFDFAC0F38}" destId="{5A1F791A-8604-401A-9139-0E0A0647ABB2}" srcOrd="3" destOrd="0" presId="urn:microsoft.com/office/officeart/2018/2/layout/IconCircleList"/>
    <dgm:cxn modelId="{43F3EC3A-37D8-41F4-BC53-64D0EAA48932}" type="presParOf" srcId="{C2F43C2A-6C48-4EC7-BBBF-77D391F35187}" destId="{2ED91AB1-5D0A-48D9-9CF9-0A7468344BAE}" srcOrd="1" destOrd="0" presId="urn:microsoft.com/office/officeart/2018/2/layout/IconCircleList"/>
    <dgm:cxn modelId="{B9703DD2-4C1E-4918-9942-3FCD795CE5F0}" type="presParOf" srcId="{C2F43C2A-6C48-4EC7-BBBF-77D391F35187}" destId="{F6459979-61E4-4353-820B-E599CAB448BB}" srcOrd="2" destOrd="0" presId="urn:microsoft.com/office/officeart/2018/2/layout/IconCircleList"/>
    <dgm:cxn modelId="{AFA21129-7A61-48BE-8204-0D73365003E5}" type="presParOf" srcId="{F6459979-61E4-4353-820B-E599CAB448BB}" destId="{77147A04-F0A9-4958-850C-A16459532EB7}" srcOrd="0" destOrd="0" presId="urn:microsoft.com/office/officeart/2018/2/layout/IconCircleList"/>
    <dgm:cxn modelId="{12412BB0-AAB8-4DFE-B80D-D7E01F384DDC}" type="presParOf" srcId="{F6459979-61E4-4353-820B-E599CAB448BB}" destId="{476F6AD1-0EA9-4A1F-9E17-2E8BF59821F1}" srcOrd="1" destOrd="0" presId="urn:microsoft.com/office/officeart/2018/2/layout/IconCircleList"/>
    <dgm:cxn modelId="{5E2B9507-6C00-4072-A436-29733612A704}" type="presParOf" srcId="{F6459979-61E4-4353-820B-E599CAB448BB}" destId="{70354F72-AD75-4496-9FF1-E6997269BA5F}" srcOrd="2" destOrd="0" presId="urn:microsoft.com/office/officeart/2018/2/layout/IconCircleList"/>
    <dgm:cxn modelId="{8985691A-03D6-4809-A84B-26561EF9466D}" type="presParOf" srcId="{F6459979-61E4-4353-820B-E599CAB448BB}" destId="{6130A575-7422-4602-9FB7-6A5598BCC80C}" srcOrd="3" destOrd="0" presId="urn:microsoft.com/office/officeart/2018/2/layout/IconCircleList"/>
    <dgm:cxn modelId="{85B10F12-12DD-4A6E-9246-CD88DFEA684A}" type="presParOf" srcId="{C2F43C2A-6C48-4EC7-BBBF-77D391F35187}" destId="{B9A5F53D-AB0C-4DFE-BF04-83A7B366A8AC}" srcOrd="3" destOrd="0" presId="urn:microsoft.com/office/officeart/2018/2/layout/IconCircleList"/>
    <dgm:cxn modelId="{A3148D94-0113-4E29-939E-D7E17DF8D723}" type="presParOf" srcId="{C2F43C2A-6C48-4EC7-BBBF-77D391F35187}" destId="{C87D0C3A-BC72-464F-9E92-54FCFA7246ED}" srcOrd="4" destOrd="0" presId="urn:microsoft.com/office/officeart/2018/2/layout/IconCircleList"/>
    <dgm:cxn modelId="{5B9A55E2-E212-4C72-A5E2-AF55896412E0}" type="presParOf" srcId="{C87D0C3A-BC72-464F-9E92-54FCFA7246ED}" destId="{A6FC0DEA-1F78-4562-9BD6-F3C21D8CA28E}" srcOrd="0" destOrd="0" presId="urn:microsoft.com/office/officeart/2018/2/layout/IconCircleList"/>
    <dgm:cxn modelId="{FAB763DF-A31D-46EA-AF30-B104F61005C9}" type="presParOf" srcId="{C87D0C3A-BC72-464F-9E92-54FCFA7246ED}" destId="{01A178D2-FB53-43E6-99CA-432D7C2ED3E6}" srcOrd="1" destOrd="0" presId="urn:microsoft.com/office/officeart/2018/2/layout/IconCircleList"/>
    <dgm:cxn modelId="{581EDB31-FB6C-40DE-89CA-6D80D202F0BF}" type="presParOf" srcId="{C87D0C3A-BC72-464F-9E92-54FCFA7246ED}" destId="{4959734B-42FB-4EC9-B1F6-966619D51547}" srcOrd="2" destOrd="0" presId="urn:microsoft.com/office/officeart/2018/2/layout/IconCircleList"/>
    <dgm:cxn modelId="{00D70F1D-F31A-49D5-BCA1-8230AA8987D8}" type="presParOf" srcId="{C87D0C3A-BC72-464F-9E92-54FCFA7246ED}" destId="{D478B0F0-4092-4D59-9CD2-B0772D7CEE42}" srcOrd="3" destOrd="0" presId="urn:microsoft.com/office/officeart/2018/2/layout/IconCircleList"/>
    <dgm:cxn modelId="{E1AFCFFA-93CC-4A37-8951-6C9ABA790C32}" type="presParOf" srcId="{C2F43C2A-6C48-4EC7-BBBF-77D391F35187}" destId="{D070B971-1E05-4F9F-A67F-B2B623D17F37}" srcOrd="5" destOrd="0" presId="urn:microsoft.com/office/officeart/2018/2/layout/IconCircleList"/>
    <dgm:cxn modelId="{499F8FD0-4AEF-42FB-A2B5-FB51C3C9CE74}" type="presParOf" srcId="{C2F43C2A-6C48-4EC7-BBBF-77D391F35187}" destId="{8466D4DC-2E20-4FC4-8F95-AFAAD96BB9CD}" srcOrd="6" destOrd="0" presId="urn:microsoft.com/office/officeart/2018/2/layout/IconCircleList"/>
    <dgm:cxn modelId="{12162676-FAFA-4093-8794-E6065C4C1CA8}" type="presParOf" srcId="{8466D4DC-2E20-4FC4-8F95-AFAAD96BB9CD}" destId="{2CB247F2-91BB-4388-AF22-4ED7027ED06E}" srcOrd="0" destOrd="0" presId="urn:microsoft.com/office/officeart/2018/2/layout/IconCircleList"/>
    <dgm:cxn modelId="{49AF9CE1-9A60-452B-9C23-7EDE1A72081B}" type="presParOf" srcId="{8466D4DC-2E20-4FC4-8F95-AFAAD96BB9CD}" destId="{C90B9383-1F44-4FDD-B211-696B7991FC47}" srcOrd="1" destOrd="0" presId="urn:microsoft.com/office/officeart/2018/2/layout/IconCircleList"/>
    <dgm:cxn modelId="{FECBCF4A-1D6A-45D5-ACF1-E849210AC62C}" type="presParOf" srcId="{8466D4DC-2E20-4FC4-8F95-AFAAD96BB9CD}" destId="{63714647-7793-46E1-9BE8-80458BB45CE9}" srcOrd="2" destOrd="0" presId="urn:microsoft.com/office/officeart/2018/2/layout/IconCircleList"/>
    <dgm:cxn modelId="{B19B3BDC-DF1A-43CD-868B-15F01ECE5C92}" type="presParOf" srcId="{8466D4DC-2E20-4FC4-8F95-AFAAD96BB9CD}" destId="{3261BEF4-DB02-4DAC-9ECC-B3A116F87E5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6C7620-935C-44C8-ADDE-D37C3CE6E317}">
      <dsp:nvSpPr>
        <dsp:cNvPr id="0" name=""/>
        <dsp:cNvSpPr/>
      </dsp:nvSpPr>
      <dsp:spPr>
        <a:xfrm>
          <a:off x="0" y="468072"/>
          <a:ext cx="6666833" cy="174825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12420" rIns="51742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To encrypt the actual content of the email, a symmetric encryption algorithm is used.</a:t>
          </a:r>
        </a:p>
        <a:p>
          <a:pPr marL="114300" lvl="1" indent="-114300" algn="l" defTabSz="666750">
            <a:lnSpc>
              <a:spcPct val="90000"/>
            </a:lnSpc>
            <a:spcBef>
              <a:spcPct val="0"/>
            </a:spcBef>
            <a:spcAft>
              <a:spcPct val="15000"/>
            </a:spcAft>
            <a:buChar char="•"/>
          </a:pPr>
          <a:r>
            <a:rPr lang="en-US" sz="1500" kern="1200" dirty="0"/>
            <a:t>A random symmetric key is generated specifically for that email (session key).</a:t>
          </a:r>
        </a:p>
        <a:p>
          <a:pPr marL="114300" lvl="1" indent="-114300" algn="l" defTabSz="666750">
            <a:lnSpc>
              <a:spcPct val="90000"/>
            </a:lnSpc>
            <a:spcBef>
              <a:spcPct val="0"/>
            </a:spcBef>
            <a:spcAft>
              <a:spcPct val="15000"/>
            </a:spcAft>
            <a:buChar char="•"/>
          </a:pPr>
          <a:r>
            <a:rPr lang="en-US" sz="1500" kern="1200"/>
            <a:t>The content of the email is encrypted with the symmetric key (data encryption).</a:t>
          </a:r>
        </a:p>
      </dsp:txBody>
      <dsp:txXfrm>
        <a:off x="0" y="468072"/>
        <a:ext cx="6666833" cy="1748250"/>
      </dsp:txXfrm>
    </dsp:sp>
    <dsp:sp modelId="{983E3078-6718-4E55-9356-4119C399C355}">
      <dsp:nvSpPr>
        <dsp:cNvPr id="0" name=""/>
        <dsp:cNvSpPr/>
      </dsp:nvSpPr>
      <dsp:spPr>
        <a:xfrm>
          <a:off x="333341" y="246672"/>
          <a:ext cx="4666783" cy="4428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666750">
            <a:lnSpc>
              <a:spcPct val="90000"/>
            </a:lnSpc>
            <a:spcBef>
              <a:spcPct val="0"/>
            </a:spcBef>
            <a:spcAft>
              <a:spcPct val="35000"/>
            </a:spcAft>
            <a:buNone/>
          </a:pPr>
          <a:r>
            <a:rPr lang="en-US" sz="1500" b="1" kern="1200"/>
            <a:t>2.  Digital Enveloping (Symmetric Encryption):</a:t>
          </a:r>
          <a:endParaRPr lang="en-US" sz="1500" kern="1200"/>
        </a:p>
      </dsp:txBody>
      <dsp:txXfrm>
        <a:off x="354957" y="268288"/>
        <a:ext cx="4623551" cy="399568"/>
      </dsp:txXfrm>
    </dsp:sp>
    <dsp:sp modelId="{371353D1-FC9C-4466-AABE-E91E1FF7CF7C}">
      <dsp:nvSpPr>
        <dsp:cNvPr id="0" name=""/>
        <dsp:cNvSpPr/>
      </dsp:nvSpPr>
      <dsp:spPr>
        <a:xfrm>
          <a:off x="0" y="2518722"/>
          <a:ext cx="6666833" cy="1086750"/>
        </a:xfrm>
        <a:prstGeom prst="rect">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12420" rIns="51742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The symmetric key (session key) used for encrypting the content is then encrypted with the recipient's public key.</a:t>
          </a:r>
        </a:p>
        <a:p>
          <a:pPr marL="114300" lvl="1" indent="-114300" algn="l" defTabSz="666750">
            <a:lnSpc>
              <a:spcPct val="90000"/>
            </a:lnSpc>
            <a:spcBef>
              <a:spcPct val="0"/>
            </a:spcBef>
            <a:spcAft>
              <a:spcPct val="15000"/>
            </a:spcAft>
            <a:buChar char="•"/>
          </a:pPr>
          <a:r>
            <a:rPr lang="en-US" sz="1500" kern="1200"/>
            <a:t>This encrypted symmetric key is sent along with the encrypted content.</a:t>
          </a:r>
        </a:p>
      </dsp:txBody>
      <dsp:txXfrm>
        <a:off x="0" y="2518722"/>
        <a:ext cx="6666833" cy="1086750"/>
      </dsp:txXfrm>
    </dsp:sp>
    <dsp:sp modelId="{9BDCF896-A99D-4D0D-B910-E2B5A2C40C32}">
      <dsp:nvSpPr>
        <dsp:cNvPr id="0" name=""/>
        <dsp:cNvSpPr/>
      </dsp:nvSpPr>
      <dsp:spPr>
        <a:xfrm>
          <a:off x="333341" y="2297322"/>
          <a:ext cx="4666783" cy="44280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666750">
            <a:lnSpc>
              <a:spcPct val="90000"/>
            </a:lnSpc>
            <a:spcBef>
              <a:spcPct val="0"/>
            </a:spcBef>
            <a:spcAft>
              <a:spcPct val="35000"/>
            </a:spcAft>
            <a:buNone/>
          </a:pPr>
          <a:r>
            <a:rPr lang="en-US" sz="1500" b="1" kern="1200"/>
            <a:t>3.  Combining Asymmetric and Symmetric Encryption:</a:t>
          </a:r>
          <a:endParaRPr lang="en-US" sz="1500" kern="1200"/>
        </a:p>
      </dsp:txBody>
      <dsp:txXfrm>
        <a:off x="354957" y="2318938"/>
        <a:ext cx="4623551" cy="399568"/>
      </dsp:txXfrm>
    </dsp:sp>
    <dsp:sp modelId="{475A3A14-B041-4122-85B3-E3EB396B9353}">
      <dsp:nvSpPr>
        <dsp:cNvPr id="0" name=""/>
        <dsp:cNvSpPr/>
      </dsp:nvSpPr>
      <dsp:spPr>
        <a:xfrm>
          <a:off x="0" y="3907872"/>
          <a:ext cx="6666833" cy="1299375"/>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12420" rIns="51742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The recipient uses their private key to decrypt the symmetric key from the received message.</a:t>
          </a:r>
        </a:p>
        <a:p>
          <a:pPr marL="114300" lvl="1" indent="-114300" algn="l" defTabSz="666750">
            <a:lnSpc>
              <a:spcPct val="90000"/>
            </a:lnSpc>
            <a:spcBef>
              <a:spcPct val="0"/>
            </a:spcBef>
            <a:spcAft>
              <a:spcPct val="15000"/>
            </a:spcAft>
            <a:buChar char="•"/>
          </a:pPr>
          <a:r>
            <a:rPr lang="en-US" sz="1500" kern="1200"/>
            <a:t>With the symmetric key now available, they can decrypt the actual content of the email.</a:t>
          </a:r>
        </a:p>
      </dsp:txBody>
      <dsp:txXfrm>
        <a:off x="0" y="3907872"/>
        <a:ext cx="6666833" cy="1299375"/>
      </dsp:txXfrm>
    </dsp:sp>
    <dsp:sp modelId="{122919E4-932E-49C4-B27A-2CB580344F36}">
      <dsp:nvSpPr>
        <dsp:cNvPr id="0" name=""/>
        <dsp:cNvSpPr/>
      </dsp:nvSpPr>
      <dsp:spPr>
        <a:xfrm>
          <a:off x="333341" y="3686472"/>
          <a:ext cx="4666783" cy="4428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666750">
            <a:lnSpc>
              <a:spcPct val="90000"/>
            </a:lnSpc>
            <a:spcBef>
              <a:spcPct val="0"/>
            </a:spcBef>
            <a:spcAft>
              <a:spcPct val="35000"/>
            </a:spcAft>
            <a:buNone/>
          </a:pPr>
          <a:r>
            <a:rPr lang="en-US" sz="1500" b="1" kern="1200"/>
            <a:t>4.  Recipient Decryption:</a:t>
          </a:r>
          <a:endParaRPr lang="en-US" sz="1500" kern="1200"/>
        </a:p>
      </dsp:txBody>
      <dsp:txXfrm>
        <a:off x="354957" y="3708088"/>
        <a:ext cx="4623551"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A08FE4-FB4A-4094-B4E0-5029D04D10BC}">
      <dsp:nvSpPr>
        <dsp:cNvPr id="0" name=""/>
        <dsp:cNvSpPr/>
      </dsp:nvSpPr>
      <dsp:spPr>
        <a:xfrm>
          <a:off x="51" y="58540"/>
          <a:ext cx="4913783" cy="110495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b="1" kern="1200"/>
            <a:t>Asymmetric Encryption (Public-Key):</a:t>
          </a:r>
          <a:endParaRPr lang="en-US" sz="3000" kern="1200"/>
        </a:p>
      </dsp:txBody>
      <dsp:txXfrm>
        <a:off x="51" y="58540"/>
        <a:ext cx="4913783" cy="1104956"/>
      </dsp:txXfrm>
    </dsp:sp>
    <dsp:sp modelId="{17FA1090-EA95-486D-BF3E-D322F7F41A40}">
      <dsp:nvSpPr>
        <dsp:cNvPr id="0" name=""/>
        <dsp:cNvSpPr/>
      </dsp:nvSpPr>
      <dsp:spPr>
        <a:xfrm>
          <a:off x="51" y="1163497"/>
          <a:ext cx="4913783" cy="312930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US" sz="3000" kern="1200"/>
            <a:t>RSA (Rivest-Shamir-Adleman)</a:t>
          </a:r>
        </a:p>
        <a:p>
          <a:pPr marL="285750" lvl="1" indent="-285750" algn="l" defTabSz="1333500">
            <a:lnSpc>
              <a:spcPct val="90000"/>
            </a:lnSpc>
            <a:spcBef>
              <a:spcPct val="0"/>
            </a:spcBef>
            <a:spcAft>
              <a:spcPct val="15000"/>
            </a:spcAft>
            <a:buChar char="•"/>
          </a:pPr>
          <a:r>
            <a:rPr lang="en-US" sz="3000" kern="1200"/>
            <a:t>DSA (Digital Signature Algorithm)</a:t>
          </a:r>
        </a:p>
        <a:p>
          <a:pPr marL="285750" lvl="1" indent="-285750" algn="l" defTabSz="1333500">
            <a:lnSpc>
              <a:spcPct val="90000"/>
            </a:lnSpc>
            <a:spcBef>
              <a:spcPct val="0"/>
            </a:spcBef>
            <a:spcAft>
              <a:spcPct val="15000"/>
            </a:spcAft>
            <a:buChar char="•"/>
          </a:pPr>
          <a:r>
            <a:rPr lang="en-US" sz="3000" kern="1200"/>
            <a:t>ECC (Elliptic Curve Cryptography)</a:t>
          </a:r>
        </a:p>
      </dsp:txBody>
      <dsp:txXfrm>
        <a:off x="51" y="1163497"/>
        <a:ext cx="4913783" cy="3129300"/>
      </dsp:txXfrm>
    </dsp:sp>
    <dsp:sp modelId="{3FE05686-B755-4C5D-8A67-55524D9EB89E}">
      <dsp:nvSpPr>
        <dsp:cNvPr id="0" name=""/>
        <dsp:cNvSpPr/>
      </dsp:nvSpPr>
      <dsp:spPr>
        <a:xfrm>
          <a:off x="5601764" y="58540"/>
          <a:ext cx="4913783" cy="1104956"/>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b="1" kern="1200"/>
            <a:t>Symmetric Encryption:</a:t>
          </a:r>
          <a:endParaRPr lang="en-US" sz="3000" kern="1200"/>
        </a:p>
      </dsp:txBody>
      <dsp:txXfrm>
        <a:off x="5601764" y="58540"/>
        <a:ext cx="4913783" cy="1104956"/>
      </dsp:txXfrm>
    </dsp:sp>
    <dsp:sp modelId="{3ACF8E0D-C182-41B1-B1AD-A9451BC091A7}">
      <dsp:nvSpPr>
        <dsp:cNvPr id="0" name=""/>
        <dsp:cNvSpPr/>
      </dsp:nvSpPr>
      <dsp:spPr>
        <a:xfrm>
          <a:off x="5601764" y="1163497"/>
          <a:ext cx="4913783" cy="3129300"/>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US" sz="3000" kern="1200"/>
            <a:t>AES (Advanced Encryption Standard)</a:t>
          </a:r>
        </a:p>
        <a:p>
          <a:pPr marL="285750" lvl="1" indent="-285750" algn="l" defTabSz="1333500">
            <a:lnSpc>
              <a:spcPct val="90000"/>
            </a:lnSpc>
            <a:spcBef>
              <a:spcPct val="0"/>
            </a:spcBef>
            <a:spcAft>
              <a:spcPct val="15000"/>
            </a:spcAft>
            <a:buChar char="•"/>
          </a:pPr>
          <a:r>
            <a:rPr lang="en-US" sz="3000" kern="1200"/>
            <a:t>3DES (Triple Data Encryption Standard)</a:t>
          </a:r>
        </a:p>
        <a:p>
          <a:pPr marL="285750" lvl="1" indent="-285750" algn="l" defTabSz="1333500">
            <a:lnSpc>
              <a:spcPct val="90000"/>
            </a:lnSpc>
            <a:spcBef>
              <a:spcPct val="0"/>
            </a:spcBef>
            <a:spcAft>
              <a:spcPct val="15000"/>
            </a:spcAft>
            <a:buChar char="•"/>
          </a:pPr>
          <a:r>
            <a:rPr lang="en-US" sz="3000" kern="1200"/>
            <a:t>CAST5 (CAST-128)</a:t>
          </a:r>
        </a:p>
      </dsp:txBody>
      <dsp:txXfrm>
        <a:off x="5601764" y="1163497"/>
        <a:ext cx="4913783" cy="31293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18459A-1FE4-4F52-A953-5C3856690771}">
      <dsp:nvSpPr>
        <dsp:cNvPr id="0" name=""/>
        <dsp:cNvSpPr/>
      </dsp:nvSpPr>
      <dsp:spPr>
        <a:xfrm>
          <a:off x="212335"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7AB563-64D5-49C7-BE3A-B4EAFD912139}">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791A-8604-401A-9139-0E0A0647ABB2}">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1" kern="1200"/>
            <a:t>Get a Certificate:</a:t>
          </a:r>
          <a:r>
            <a:rPr lang="en-US" sz="1400" kern="1200"/>
            <a:t> You need an S/MIME certificate, which is usually issued by a Certificate Authority (CA). This can be obtained through various providers.</a:t>
          </a:r>
        </a:p>
      </dsp:txBody>
      <dsp:txXfrm>
        <a:off x="1834517" y="469890"/>
        <a:ext cx="3148942" cy="1335915"/>
      </dsp:txXfrm>
    </dsp:sp>
    <dsp:sp modelId="{77147A04-F0A9-4958-850C-A16459532EB7}">
      <dsp:nvSpPr>
        <dsp:cNvPr id="0" name=""/>
        <dsp:cNvSpPr/>
      </dsp:nvSpPr>
      <dsp:spPr>
        <a:xfrm>
          <a:off x="5532139"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6F6AD1-0EA9-4A1F-9E17-2E8BF59821F1}">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30A575-7422-4602-9FB7-6A5598BCC80C}">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1" kern="1200"/>
            <a:t>Install the Certificate:</a:t>
          </a:r>
          <a:r>
            <a:rPr lang="en-US" sz="1400" kern="1200"/>
            <a:t> Once you have the certificate, you'll need to install it on your device. This process varies depending on your operating system and email client.</a:t>
          </a:r>
        </a:p>
      </dsp:txBody>
      <dsp:txXfrm>
        <a:off x="7154322" y="469890"/>
        <a:ext cx="3148942" cy="1335915"/>
      </dsp:txXfrm>
    </dsp:sp>
    <dsp:sp modelId="{A6FC0DEA-1F78-4562-9BD6-F3C21D8CA28E}">
      <dsp:nvSpPr>
        <dsp:cNvPr id="0" name=""/>
        <dsp:cNvSpPr/>
      </dsp:nvSpPr>
      <dsp:spPr>
        <a:xfrm>
          <a:off x="212335"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A178D2-FB53-43E6-99CA-432D7C2ED3E6}">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78B0F0-4092-4D59-9CD2-B0772D7CEE42}">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1" kern="1200"/>
            <a:t>Configure Email Client:</a:t>
          </a:r>
          <a:r>
            <a:rPr lang="en-US" sz="1400" kern="1200"/>
            <a:t> Go to your email client's settings, find the security or encryption settings, and enable S/MIME. You may need to import your certificate and configure other security options.</a:t>
          </a:r>
        </a:p>
      </dsp:txBody>
      <dsp:txXfrm>
        <a:off x="1834517" y="2545532"/>
        <a:ext cx="3148942" cy="1335915"/>
      </dsp:txXfrm>
    </dsp:sp>
    <dsp:sp modelId="{2CB247F2-91BB-4388-AF22-4ED7027ED06E}">
      <dsp:nvSpPr>
        <dsp:cNvPr id="0" name=""/>
        <dsp:cNvSpPr/>
      </dsp:nvSpPr>
      <dsp:spPr>
        <a:xfrm>
          <a:off x="5532139"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0B9383-1F44-4FDD-B211-696B7991FC47}">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1BEF4-DB02-4DAC-9ECC-B3A116F87E5C}">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1" kern="1200"/>
            <a:t>Send Encrypted Emails:</a:t>
          </a:r>
          <a:r>
            <a:rPr lang="en-US" sz="1400" kern="1200"/>
            <a:t> Once configured, you can start sending encrypted emails. Your email client will handle the encryption and decryption processes seamlessly.</a:t>
          </a:r>
        </a:p>
      </dsp:txBody>
      <dsp:txXfrm>
        <a:off x="7154322" y="2545532"/>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C77B0-1D9C-47BB-A1DE-E6EEC93D6F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1D8EBD-DA57-44E1-994C-6E925750B5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6325EF-0001-440E-A8CF-49DBA8E25672}"/>
              </a:ext>
            </a:extLst>
          </p:cNvPr>
          <p:cNvSpPr>
            <a:spLocks noGrp="1"/>
          </p:cNvSpPr>
          <p:nvPr>
            <p:ph type="dt" sz="half" idx="10"/>
          </p:nvPr>
        </p:nvSpPr>
        <p:spPr/>
        <p:txBody>
          <a:bodyPr/>
          <a:lstStyle/>
          <a:p>
            <a:fld id="{25B4E0A8-DF0C-45D8-8161-13B569186792}" type="datetimeFigureOut">
              <a:rPr lang="en-US" smtClean="0"/>
              <a:t>3/10/2024</a:t>
            </a:fld>
            <a:endParaRPr lang="en-US"/>
          </a:p>
        </p:txBody>
      </p:sp>
      <p:sp>
        <p:nvSpPr>
          <p:cNvPr id="5" name="Footer Placeholder 4">
            <a:extLst>
              <a:ext uri="{FF2B5EF4-FFF2-40B4-BE49-F238E27FC236}">
                <a16:creationId xmlns:a16="http://schemas.microsoft.com/office/drawing/2014/main" id="{F71346B8-072E-4540-A6FE-179E2876A8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2FEA9E-0CFA-47B4-9EA4-1D9A2980FA9C}"/>
              </a:ext>
            </a:extLst>
          </p:cNvPr>
          <p:cNvSpPr>
            <a:spLocks noGrp="1"/>
          </p:cNvSpPr>
          <p:nvPr>
            <p:ph type="sldNum" sz="quarter" idx="12"/>
          </p:nvPr>
        </p:nvSpPr>
        <p:spPr/>
        <p:txBody>
          <a:bodyPr/>
          <a:lstStyle/>
          <a:p>
            <a:fld id="{89672BB3-A881-462E-BE2F-D62E9652DBDC}" type="slidenum">
              <a:rPr lang="en-US" smtClean="0"/>
              <a:t>‹#›</a:t>
            </a:fld>
            <a:endParaRPr lang="en-US"/>
          </a:p>
        </p:txBody>
      </p:sp>
    </p:spTree>
    <p:extLst>
      <p:ext uri="{BB962C8B-B14F-4D97-AF65-F5344CB8AC3E}">
        <p14:creationId xmlns:p14="http://schemas.microsoft.com/office/powerpoint/2010/main" val="1908256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8F544-F2E1-4CCF-AB97-329CA185A4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99221E-5E70-45F6-959A-45E3F4C6C2A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7CCD3-00B8-43F2-AB5A-CDF67647A91B}"/>
              </a:ext>
            </a:extLst>
          </p:cNvPr>
          <p:cNvSpPr>
            <a:spLocks noGrp="1"/>
          </p:cNvSpPr>
          <p:nvPr>
            <p:ph type="dt" sz="half" idx="10"/>
          </p:nvPr>
        </p:nvSpPr>
        <p:spPr/>
        <p:txBody>
          <a:bodyPr/>
          <a:lstStyle/>
          <a:p>
            <a:fld id="{25B4E0A8-DF0C-45D8-8161-13B569186792}" type="datetimeFigureOut">
              <a:rPr lang="en-US" smtClean="0"/>
              <a:t>3/10/2024</a:t>
            </a:fld>
            <a:endParaRPr lang="en-US"/>
          </a:p>
        </p:txBody>
      </p:sp>
      <p:sp>
        <p:nvSpPr>
          <p:cNvPr id="5" name="Footer Placeholder 4">
            <a:extLst>
              <a:ext uri="{FF2B5EF4-FFF2-40B4-BE49-F238E27FC236}">
                <a16:creationId xmlns:a16="http://schemas.microsoft.com/office/drawing/2014/main" id="{E605F0C5-7B43-4F16-854E-6333AB6A93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682F83-EDB4-4487-94FC-B340E80DB958}"/>
              </a:ext>
            </a:extLst>
          </p:cNvPr>
          <p:cNvSpPr>
            <a:spLocks noGrp="1"/>
          </p:cNvSpPr>
          <p:nvPr>
            <p:ph type="sldNum" sz="quarter" idx="12"/>
          </p:nvPr>
        </p:nvSpPr>
        <p:spPr/>
        <p:txBody>
          <a:bodyPr/>
          <a:lstStyle/>
          <a:p>
            <a:fld id="{89672BB3-A881-462E-BE2F-D62E9652DBDC}" type="slidenum">
              <a:rPr lang="en-US" smtClean="0"/>
              <a:t>‹#›</a:t>
            </a:fld>
            <a:endParaRPr lang="en-US"/>
          </a:p>
        </p:txBody>
      </p:sp>
    </p:spTree>
    <p:extLst>
      <p:ext uri="{BB962C8B-B14F-4D97-AF65-F5344CB8AC3E}">
        <p14:creationId xmlns:p14="http://schemas.microsoft.com/office/powerpoint/2010/main" val="761868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7C1D0F-C97B-4D6F-AC56-32F7D540AC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070C00-6344-4D24-A827-CBEFE71E2FA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01DB67-FB0C-4172-97CE-FCB4E49B1B14}"/>
              </a:ext>
            </a:extLst>
          </p:cNvPr>
          <p:cNvSpPr>
            <a:spLocks noGrp="1"/>
          </p:cNvSpPr>
          <p:nvPr>
            <p:ph type="dt" sz="half" idx="10"/>
          </p:nvPr>
        </p:nvSpPr>
        <p:spPr/>
        <p:txBody>
          <a:bodyPr/>
          <a:lstStyle/>
          <a:p>
            <a:fld id="{25B4E0A8-DF0C-45D8-8161-13B569186792}" type="datetimeFigureOut">
              <a:rPr lang="en-US" smtClean="0"/>
              <a:t>3/10/2024</a:t>
            </a:fld>
            <a:endParaRPr lang="en-US"/>
          </a:p>
        </p:txBody>
      </p:sp>
      <p:sp>
        <p:nvSpPr>
          <p:cNvPr id="5" name="Footer Placeholder 4">
            <a:extLst>
              <a:ext uri="{FF2B5EF4-FFF2-40B4-BE49-F238E27FC236}">
                <a16:creationId xmlns:a16="http://schemas.microsoft.com/office/drawing/2014/main" id="{54A0792D-6ECF-41F1-9F43-AC4D643C86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B3F05B-6E7E-4039-B07C-4E1188BF9F44}"/>
              </a:ext>
            </a:extLst>
          </p:cNvPr>
          <p:cNvSpPr>
            <a:spLocks noGrp="1"/>
          </p:cNvSpPr>
          <p:nvPr>
            <p:ph type="sldNum" sz="quarter" idx="12"/>
          </p:nvPr>
        </p:nvSpPr>
        <p:spPr/>
        <p:txBody>
          <a:bodyPr/>
          <a:lstStyle/>
          <a:p>
            <a:fld id="{89672BB3-A881-462E-BE2F-D62E9652DBDC}" type="slidenum">
              <a:rPr lang="en-US" smtClean="0"/>
              <a:t>‹#›</a:t>
            </a:fld>
            <a:endParaRPr lang="en-US"/>
          </a:p>
        </p:txBody>
      </p:sp>
    </p:spTree>
    <p:extLst>
      <p:ext uri="{BB962C8B-B14F-4D97-AF65-F5344CB8AC3E}">
        <p14:creationId xmlns:p14="http://schemas.microsoft.com/office/powerpoint/2010/main" val="22606057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3/10/2024</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1229493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3/10/2024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83385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3/10/2024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8783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3/10/2024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689306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3/10/2024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99041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3/10/2024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122427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3/10/2024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738864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3/10/2024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77993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C384D-0F8D-400C-9423-37B6C9173B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0DAD4D-717D-4D57-B855-8499D5A65AB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BC55CF-E7E0-49B4-AB67-20DC9D965DE0}"/>
              </a:ext>
            </a:extLst>
          </p:cNvPr>
          <p:cNvSpPr>
            <a:spLocks noGrp="1"/>
          </p:cNvSpPr>
          <p:nvPr>
            <p:ph type="dt" sz="half" idx="10"/>
          </p:nvPr>
        </p:nvSpPr>
        <p:spPr/>
        <p:txBody>
          <a:bodyPr/>
          <a:lstStyle/>
          <a:p>
            <a:fld id="{25B4E0A8-DF0C-45D8-8161-13B569186792}" type="datetimeFigureOut">
              <a:rPr lang="en-US" smtClean="0"/>
              <a:t>3/10/2024</a:t>
            </a:fld>
            <a:endParaRPr lang="en-US"/>
          </a:p>
        </p:txBody>
      </p:sp>
      <p:sp>
        <p:nvSpPr>
          <p:cNvPr id="5" name="Footer Placeholder 4">
            <a:extLst>
              <a:ext uri="{FF2B5EF4-FFF2-40B4-BE49-F238E27FC236}">
                <a16:creationId xmlns:a16="http://schemas.microsoft.com/office/drawing/2014/main" id="{29E94F05-D700-4971-95B3-21917C25A5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640D90-E025-421B-BDAA-5BA1FD36153F}"/>
              </a:ext>
            </a:extLst>
          </p:cNvPr>
          <p:cNvSpPr>
            <a:spLocks noGrp="1"/>
          </p:cNvSpPr>
          <p:nvPr>
            <p:ph type="sldNum" sz="quarter" idx="12"/>
          </p:nvPr>
        </p:nvSpPr>
        <p:spPr/>
        <p:txBody>
          <a:bodyPr/>
          <a:lstStyle/>
          <a:p>
            <a:fld id="{89672BB3-A881-462E-BE2F-D62E9652DBDC}" type="slidenum">
              <a:rPr lang="en-US" smtClean="0"/>
              <a:t>‹#›</a:t>
            </a:fld>
            <a:endParaRPr lang="en-US"/>
          </a:p>
        </p:txBody>
      </p:sp>
    </p:spTree>
    <p:extLst>
      <p:ext uri="{BB962C8B-B14F-4D97-AF65-F5344CB8AC3E}">
        <p14:creationId xmlns:p14="http://schemas.microsoft.com/office/powerpoint/2010/main" val="30284035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3/10/2024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840356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3/10/2024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058851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3/10/2024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806172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F0A87B2D-81CE-4AC5-9476-AC34CAAA0418}" type="datetimeFigureOut">
              <a:rPr lang="en-US" smtClean="0"/>
              <a:t>3/10/2024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4C86C5-C0E5-45FE-A46A-1BC8EBFC6844}" type="slidenum">
              <a:rPr lang="en-US" smtClean="0"/>
              <a:t>‹#›</a:t>
            </a:fld>
            <a:endParaRPr lang="en-US"/>
          </a:p>
        </p:txBody>
      </p:sp>
    </p:spTree>
    <p:extLst>
      <p:ext uri="{BB962C8B-B14F-4D97-AF65-F5344CB8AC3E}">
        <p14:creationId xmlns:p14="http://schemas.microsoft.com/office/powerpoint/2010/main" val="26839234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A87B2D-81CE-4AC5-9476-AC34CAAA0418}"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4C86C5-C0E5-45FE-A46A-1BC8EBFC6844}" type="slidenum">
              <a:rPr lang="en-US" smtClean="0"/>
              <a:t>‹#›</a:t>
            </a:fld>
            <a:endParaRPr lang="en-US"/>
          </a:p>
        </p:txBody>
      </p:sp>
    </p:spTree>
    <p:extLst>
      <p:ext uri="{BB962C8B-B14F-4D97-AF65-F5344CB8AC3E}">
        <p14:creationId xmlns:p14="http://schemas.microsoft.com/office/powerpoint/2010/main" val="32702689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A87B2D-81CE-4AC5-9476-AC34CAAA0418}"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4C86C5-C0E5-45FE-A46A-1BC8EBFC6844}" type="slidenum">
              <a:rPr lang="en-US" smtClean="0"/>
              <a:t>‹#›</a:t>
            </a:fld>
            <a:endParaRPr lang="en-US"/>
          </a:p>
        </p:txBody>
      </p:sp>
    </p:spTree>
    <p:extLst>
      <p:ext uri="{BB962C8B-B14F-4D97-AF65-F5344CB8AC3E}">
        <p14:creationId xmlns:p14="http://schemas.microsoft.com/office/powerpoint/2010/main" val="28528386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A87B2D-81CE-4AC5-9476-AC34CAAA0418}" type="datetimeFigureOut">
              <a:rPr lang="en-US" smtClean="0"/>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4C86C5-C0E5-45FE-A46A-1BC8EBFC6844}" type="slidenum">
              <a:rPr lang="en-US" smtClean="0"/>
              <a:t>‹#›</a:t>
            </a:fld>
            <a:endParaRPr lang="en-US"/>
          </a:p>
        </p:txBody>
      </p:sp>
    </p:spTree>
    <p:extLst>
      <p:ext uri="{BB962C8B-B14F-4D97-AF65-F5344CB8AC3E}">
        <p14:creationId xmlns:p14="http://schemas.microsoft.com/office/powerpoint/2010/main" val="12440899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A87B2D-81CE-4AC5-9476-AC34CAAA0418}" type="datetimeFigureOut">
              <a:rPr lang="en-US" smtClean="0"/>
              <a:t>3/10/2024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4C86C5-C0E5-45FE-A46A-1BC8EBFC6844}" type="slidenum">
              <a:rPr lang="en-US" smtClean="0"/>
              <a:t>‹#›</a:t>
            </a:fld>
            <a:endParaRPr lang="en-US"/>
          </a:p>
        </p:txBody>
      </p:sp>
    </p:spTree>
    <p:extLst>
      <p:ext uri="{BB962C8B-B14F-4D97-AF65-F5344CB8AC3E}">
        <p14:creationId xmlns:p14="http://schemas.microsoft.com/office/powerpoint/2010/main" val="20707358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A87B2D-81CE-4AC5-9476-AC34CAAA0418}" type="datetimeFigureOut">
              <a:rPr lang="en-US" smtClean="0"/>
              <a:t>3/10/2024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4C86C5-C0E5-45FE-A46A-1BC8EBFC6844}" type="slidenum">
              <a:rPr lang="en-US" smtClean="0"/>
              <a:t>‹#›</a:t>
            </a:fld>
            <a:endParaRPr lang="en-US"/>
          </a:p>
        </p:txBody>
      </p:sp>
    </p:spTree>
    <p:extLst>
      <p:ext uri="{BB962C8B-B14F-4D97-AF65-F5344CB8AC3E}">
        <p14:creationId xmlns:p14="http://schemas.microsoft.com/office/powerpoint/2010/main" val="21438396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A87B2D-81CE-4AC5-9476-AC34CAAA0418}" type="datetimeFigureOut">
              <a:rPr lang="en-US" smtClean="0"/>
              <a:t>3/10/2024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4C86C5-C0E5-45FE-A46A-1BC8EBFC6844}" type="slidenum">
              <a:rPr lang="en-US" smtClean="0"/>
              <a:t>‹#›</a:t>
            </a:fld>
            <a:endParaRPr lang="en-US"/>
          </a:p>
        </p:txBody>
      </p:sp>
    </p:spTree>
    <p:extLst>
      <p:ext uri="{BB962C8B-B14F-4D97-AF65-F5344CB8AC3E}">
        <p14:creationId xmlns:p14="http://schemas.microsoft.com/office/powerpoint/2010/main" val="3223343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1A24E-8744-4A95-AFA0-2747346EFC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E4D5EF-8E31-4F5A-8E7C-FB422B006D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D0925BD-7E85-477E-984C-56BB8325EF1F}"/>
              </a:ext>
            </a:extLst>
          </p:cNvPr>
          <p:cNvSpPr>
            <a:spLocks noGrp="1"/>
          </p:cNvSpPr>
          <p:nvPr>
            <p:ph type="dt" sz="half" idx="10"/>
          </p:nvPr>
        </p:nvSpPr>
        <p:spPr/>
        <p:txBody>
          <a:bodyPr/>
          <a:lstStyle/>
          <a:p>
            <a:fld id="{25B4E0A8-DF0C-45D8-8161-13B569186792}" type="datetimeFigureOut">
              <a:rPr lang="en-US" smtClean="0"/>
              <a:t>3/10/2024</a:t>
            </a:fld>
            <a:endParaRPr lang="en-US"/>
          </a:p>
        </p:txBody>
      </p:sp>
      <p:sp>
        <p:nvSpPr>
          <p:cNvPr id="5" name="Footer Placeholder 4">
            <a:extLst>
              <a:ext uri="{FF2B5EF4-FFF2-40B4-BE49-F238E27FC236}">
                <a16:creationId xmlns:a16="http://schemas.microsoft.com/office/drawing/2014/main" id="{C8C27796-6BD1-49BA-BB69-2A2DA80546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3072DE-A5F7-4A87-814A-3F210EFDDE9E}"/>
              </a:ext>
            </a:extLst>
          </p:cNvPr>
          <p:cNvSpPr>
            <a:spLocks noGrp="1"/>
          </p:cNvSpPr>
          <p:nvPr>
            <p:ph type="sldNum" sz="quarter" idx="12"/>
          </p:nvPr>
        </p:nvSpPr>
        <p:spPr/>
        <p:txBody>
          <a:bodyPr/>
          <a:lstStyle/>
          <a:p>
            <a:fld id="{89672BB3-A881-462E-BE2F-D62E9652DBDC}" type="slidenum">
              <a:rPr lang="en-US" smtClean="0"/>
              <a:t>‹#›</a:t>
            </a:fld>
            <a:endParaRPr lang="en-US"/>
          </a:p>
        </p:txBody>
      </p:sp>
    </p:spTree>
    <p:extLst>
      <p:ext uri="{BB962C8B-B14F-4D97-AF65-F5344CB8AC3E}">
        <p14:creationId xmlns:p14="http://schemas.microsoft.com/office/powerpoint/2010/main" val="9801778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0A87B2D-81CE-4AC5-9476-AC34CAAA0418}" type="datetimeFigureOut">
              <a:rPr lang="en-US" smtClean="0"/>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4C86C5-C0E5-45FE-A46A-1BC8EBFC6844}" type="slidenum">
              <a:rPr lang="en-US" smtClean="0"/>
              <a:t>‹#›</a:t>
            </a:fld>
            <a:endParaRPr lang="en-US"/>
          </a:p>
        </p:txBody>
      </p:sp>
    </p:spTree>
    <p:extLst>
      <p:ext uri="{BB962C8B-B14F-4D97-AF65-F5344CB8AC3E}">
        <p14:creationId xmlns:p14="http://schemas.microsoft.com/office/powerpoint/2010/main" val="6288135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0A87B2D-81CE-4AC5-9476-AC34CAAA0418}" type="datetimeFigureOut">
              <a:rPr lang="en-US" smtClean="0"/>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4C86C5-C0E5-45FE-A46A-1BC8EBFC6844}" type="slidenum">
              <a:rPr lang="en-US" smtClean="0"/>
              <a:t>‹#›</a:t>
            </a:fld>
            <a:endParaRPr lang="en-US"/>
          </a:p>
        </p:txBody>
      </p:sp>
    </p:spTree>
    <p:extLst>
      <p:ext uri="{BB962C8B-B14F-4D97-AF65-F5344CB8AC3E}">
        <p14:creationId xmlns:p14="http://schemas.microsoft.com/office/powerpoint/2010/main" val="5529647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0A87B2D-81CE-4AC5-9476-AC34CAAA0418}" type="datetimeFigureOut">
              <a:rPr lang="en-US" smtClean="0"/>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4C86C5-C0E5-45FE-A46A-1BC8EBFC6844}" type="slidenum">
              <a:rPr lang="en-US" smtClean="0"/>
              <a:t>‹#›</a:t>
            </a:fld>
            <a:endParaRPr lang="en-US"/>
          </a:p>
        </p:txBody>
      </p:sp>
    </p:spTree>
    <p:extLst>
      <p:ext uri="{BB962C8B-B14F-4D97-AF65-F5344CB8AC3E}">
        <p14:creationId xmlns:p14="http://schemas.microsoft.com/office/powerpoint/2010/main" val="18923106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0A87B2D-81CE-4AC5-9476-AC34CAAA0418}" type="datetimeFigureOut">
              <a:rPr lang="en-US" smtClean="0"/>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4C86C5-C0E5-45FE-A46A-1BC8EBFC6844}" type="slidenum">
              <a:rPr lang="en-US" smtClean="0"/>
              <a:t>‹#›</a:t>
            </a:fld>
            <a:endParaRPr lang="en-US"/>
          </a:p>
        </p:txBody>
      </p:sp>
    </p:spTree>
    <p:extLst>
      <p:ext uri="{BB962C8B-B14F-4D97-AF65-F5344CB8AC3E}">
        <p14:creationId xmlns:p14="http://schemas.microsoft.com/office/powerpoint/2010/main" val="4702056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0A87B2D-81CE-4AC5-9476-AC34CAAA0418}" type="datetimeFigureOut">
              <a:rPr lang="en-US" smtClean="0"/>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4C86C5-C0E5-45FE-A46A-1BC8EBFC684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659496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0A87B2D-81CE-4AC5-9476-AC34CAAA0418}" type="datetimeFigureOut">
              <a:rPr lang="en-US" smtClean="0"/>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4C86C5-C0E5-45FE-A46A-1BC8EBFC6844}" type="slidenum">
              <a:rPr lang="en-US" smtClean="0"/>
              <a:t>‹#›</a:t>
            </a:fld>
            <a:endParaRPr lang="en-US"/>
          </a:p>
        </p:txBody>
      </p:sp>
    </p:spTree>
    <p:extLst>
      <p:ext uri="{BB962C8B-B14F-4D97-AF65-F5344CB8AC3E}">
        <p14:creationId xmlns:p14="http://schemas.microsoft.com/office/powerpoint/2010/main" val="3258333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F0A87B2D-81CE-4AC5-9476-AC34CAAA0418}" type="datetimeFigureOut">
              <a:rPr lang="en-US" smtClean="0"/>
              <a:t>3/10/2024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4C86C5-C0E5-45FE-A46A-1BC8EBFC6844}" type="slidenum">
              <a:rPr lang="en-US" smtClean="0"/>
              <a:t>‹#›</a:t>
            </a:fld>
            <a:endParaRPr lang="en-US"/>
          </a:p>
        </p:txBody>
      </p:sp>
    </p:spTree>
    <p:extLst>
      <p:ext uri="{BB962C8B-B14F-4D97-AF65-F5344CB8AC3E}">
        <p14:creationId xmlns:p14="http://schemas.microsoft.com/office/powerpoint/2010/main" val="41474326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F0A87B2D-81CE-4AC5-9476-AC34CAAA0418}" type="datetimeFigureOut">
              <a:rPr lang="en-US" smtClean="0"/>
              <a:t>3/10/2024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4C86C5-C0E5-45FE-A46A-1BC8EBFC6844}" type="slidenum">
              <a:rPr lang="en-US" smtClean="0"/>
              <a:t>‹#›</a:t>
            </a:fld>
            <a:endParaRPr lang="en-US"/>
          </a:p>
        </p:txBody>
      </p:sp>
    </p:spTree>
    <p:extLst>
      <p:ext uri="{BB962C8B-B14F-4D97-AF65-F5344CB8AC3E}">
        <p14:creationId xmlns:p14="http://schemas.microsoft.com/office/powerpoint/2010/main" val="36042369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A87B2D-81CE-4AC5-9476-AC34CAAA0418}"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4C86C5-C0E5-45FE-A46A-1BC8EBFC6844}" type="slidenum">
              <a:rPr lang="en-US" smtClean="0"/>
              <a:t>‹#›</a:t>
            </a:fld>
            <a:endParaRPr lang="en-US"/>
          </a:p>
        </p:txBody>
      </p:sp>
    </p:spTree>
    <p:extLst>
      <p:ext uri="{BB962C8B-B14F-4D97-AF65-F5344CB8AC3E}">
        <p14:creationId xmlns:p14="http://schemas.microsoft.com/office/powerpoint/2010/main" val="23589561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A87B2D-81CE-4AC5-9476-AC34CAAA0418}"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4C86C5-C0E5-45FE-A46A-1BC8EBFC6844}" type="slidenum">
              <a:rPr lang="en-US" smtClean="0"/>
              <a:t>‹#›</a:t>
            </a:fld>
            <a:endParaRPr lang="en-US"/>
          </a:p>
        </p:txBody>
      </p:sp>
    </p:spTree>
    <p:extLst>
      <p:ext uri="{BB962C8B-B14F-4D97-AF65-F5344CB8AC3E}">
        <p14:creationId xmlns:p14="http://schemas.microsoft.com/office/powerpoint/2010/main" val="2380658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5ACFA-73B6-43EE-B44E-32A456962C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AF0A79-D4C2-487C-B875-410BE96263D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FB73C3-2131-4559-AE07-CD88EDC410C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BF8635-8A73-436A-8677-32B3F4EC0C93}"/>
              </a:ext>
            </a:extLst>
          </p:cNvPr>
          <p:cNvSpPr>
            <a:spLocks noGrp="1"/>
          </p:cNvSpPr>
          <p:nvPr>
            <p:ph type="dt" sz="half" idx="10"/>
          </p:nvPr>
        </p:nvSpPr>
        <p:spPr/>
        <p:txBody>
          <a:bodyPr/>
          <a:lstStyle/>
          <a:p>
            <a:fld id="{25B4E0A8-DF0C-45D8-8161-13B569186792}" type="datetimeFigureOut">
              <a:rPr lang="en-US" smtClean="0"/>
              <a:t>3/10/2024</a:t>
            </a:fld>
            <a:endParaRPr lang="en-US"/>
          </a:p>
        </p:txBody>
      </p:sp>
      <p:sp>
        <p:nvSpPr>
          <p:cNvPr id="6" name="Footer Placeholder 5">
            <a:extLst>
              <a:ext uri="{FF2B5EF4-FFF2-40B4-BE49-F238E27FC236}">
                <a16:creationId xmlns:a16="http://schemas.microsoft.com/office/drawing/2014/main" id="{0EB5CEE0-999A-4EDC-B534-5C58C1D2B7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9D5AD6-A218-4E5B-8A58-E0F129F692C4}"/>
              </a:ext>
            </a:extLst>
          </p:cNvPr>
          <p:cNvSpPr>
            <a:spLocks noGrp="1"/>
          </p:cNvSpPr>
          <p:nvPr>
            <p:ph type="sldNum" sz="quarter" idx="12"/>
          </p:nvPr>
        </p:nvSpPr>
        <p:spPr/>
        <p:txBody>
          <a:bodyPr/>
          <a:lstStyle/>
          <a:p>
            <a:fld id="{89672BB3-A881-462E-BE2F-D62E9652DBDC}" type="slidenum">
              <a:rPr lang="en-US" smtClean="0"/>
              <a:t>‹#›</a:t>
            </a:fld>
            <a:endParaRPr lang="en-US"/>
          </a:p>
        </p:txBody>
      </p:sp>
    </p:spTree>
    <p:extLst>
      <p:ext uri="{BB962C8B-B14F-4D97-AF65-F5344CB8AC3E}">
        <p14:creationId xmlns:p14="http://schemas.microsoft.com/office/powerpoint/2010/main" val="3928654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5D5F-98FD-4D60-B29C-19D6D173E5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7616CE-D5ED-42C1-83BC-628C6DB8F6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355FDF1-1CAE-414F-B3A0-8BEBA94C3FB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4B2B34-0FD5-4AE8-B729-9F114571CA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63EE93A-C3D7-442E-8554-6C65DD664EF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0609B3-48EC-4B51-8026-09C4AC422BAE}"/>
              </a:ext>
            </a:extLst>
          </p:cNvPr>
          <p:cNvSpPr>
            <a:spLocks noGrp="1"/>
          </p:cNvSpPr>
          <p:nvPr>
            <p:ph type="dt" sz="half" idx="10"/>
          </p:nvPr>
        </p:nvSpPr>
        <p:spPr/>
        <p:txBody>
          <a:bodyPr/>
          <a:lstStyle/>
          <a:p>
            <a:fld id="{25B4E0A8-DF0C-45D8-8161-13B569186792}" type="datetimeFigureOut">
              <a:rPr lang="en-US" smtClean="0"/>
              <a:t>3/10/2024</a:t>
            </a:fld>
            <a:endParaRPr lang="en-US"/>
          </a:p>
        </p:txBody>
      </p:sp>
      <p:sp>
        <p:nvSpPr>
          <p:cNvPr id="8" name="Footer Placeholder 7">
            <a:extLst>
              <a:ext uri="{FF2B5EF4-FFF2-40B4-BE49-F238E27FC236}">
                <a16:creationId xmlns:a16="http://schemas.microsoft.com/office/drawing/2014/main" id="{2A51CC01-872D-46C2-9D51-6C20359C2D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2FAB4D-A27F-493B-8B30-6CBFE21D77FD}"/>
              </a:ext>
            </a:extLst>
          </p:cNvPr>
          <p:cNvSpPr>
            <a:spLocks noGrp="1"/>
          </p:cNvSpPr>
          <p:nvPr>
            <p:ph type="sldNum" sz="quarter" idx="12"/>
          </p:nvPr>
        </p:nvSpPr>
        <p:spPr/>
        <p:txBody>
          <a:bodyPr/>
          <a:lstStyle/>
          <a:p>
            <a:fld id="{89672BB3-A881-462E-BE2F-D62E9652DBDC}" type="slidenum">
              <a:rPr lang="en-US" smtClean="0"/>
              <a:t>‹#›</a:t>
            </a:fld>
            <a:endParaRPr lang="en-US"/>
          </a:p>
        </p:txBody>
      </p:sp>
    </p:spTree>
    <p:extLst>
      <p:ext uri="{BB962C8B-B14F-4D97-AF65-F5344CB8AC3E}">
        <p14:creationId xmlns:p14="http://schemas.microsoft.com/office/powerpoint/2010/main" val="2778770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A984B-EC42-4D65-8EBA-48D902D999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4DF967-276A-4EC8-B25A-4F5C8FF48865}"/>
              </a:ext>
            </a:extLst>
          </p:cNvPr>
          <p:cNvSpPr>
            <a:spLocks noGrp="1"/>
          </p:cNvSpPr>
          <p:nvPr>
            <p:ph type="dt" sz="half" idx="10"/>
          </p:nvPr>
        </p:nvSpPr>
        <p:spPr/>
        <p:txBody>
          <a:bodyPr/>
          <a:lstStyle/>
          <a:p>
            <a:fld id="{25B4E0A8-DF0C-45D8-8161-13B569186792}" type="datetimeFigureOut">
              <a:rPr lang="en-US" smtClean="0"/>
              <a:t>3/10/2024</a:t>
            </a:fld>
            <a:endParaRPr lang="en-US"/>
          </a:p>
        </p:txBody>
      </p:sp>
      <p:sp>
        <p:nvSpPr>
          <p:cNvPr id="4" name="Footer Placeholder 3">
            <a:extLst>
              <a:ext uri="{FF2B5EF4-FFF2-40B4-BE49-F238E27FC236}">
                <a16:creationId xmlns:a16="http://schemas.microsoft.com/office/drawing/2014/main" id="{7FD19815-BA81-441E-AB8D-B4DAF1A34A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61E311-0E04-4E4D-BDDF-BB2BF2CF46A6}"/>
              </a:ext>
            </a:extLst>
          </p:cNvPr>
          <p:cNvSpPr>
            <a:spLocks noGrp="1"/>
          </p:cNvSpPr>
          <p:nvPr>
            <p:ph type="sldNum" sz="quarter" idx="12"/>
          </p:nvPr>
        </p:nvSpPr>
        <p:spPr/>
        <p:txBody>
          <a:bodyPr/>
          <a:lstStyle/>
          <a:p>
            <a:fld id="{89672BB3-A881-462E-BE2F-D62E9652DBDC}" type="slidenum">
              <a:rPr lang="en-US" smtClean="0"/>
              <a:t>‹#›</a:t>
            </a:fld>
            <a:endParaRPr lang="en-US"/>
          </a:p>
        </p:txBody>
      </p:sp>
    </p:spTree>
    <p:extLst>
      <p:ext uri="{BB962C8B-B14F-4D97-AF65-F5344CB8AC3E}">
        <p14:creationId xmlns:p14="http://schemas.microsoft.com/office/powerpoint/2010/main" val="311501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A1BBEF-43F6-4F0D-A84F-0E98CAD67EBE}"/>
              </a:ext>
            </a:extLst>
          </p:cNvPr>
          <p:cNvSpPr>
            <a:spLocks noGrp="1"/>
          </p:cNvSpPr>
          <p:nvPr>
            <p:ph type="dt" sz="half" idx="10"/>
          </p:nvPr>
        </p:nvSpPr>
        <p:spPr/>
        <p:txBody>
          <a:bodyPr/>
          <a:lstStyle/>
          <a:p>
            <a:fld id="{25B4E0A8-DF0C-45D8-8161-13B569186792}" type="datetimeFigureOut">
              <a:rPr lang="en-US" smtClean="0"/>
              <a:t>3/10/2024</a:t>
            </a:fld>
            <a:endParaRPr lang="en-US"/>
          </a:p>
        </p:txBody>
      </p:sp>
      <p:sp>
        <p:nvSpPr>
          <p:cNvPr id="3" name="Footer Placeholder 2">
            <a:extLst>
              <a:ext uri="{FF2B5EF4-FFF2-40B4-BE49-F238E27FC236}">
                <a16:creationId xmlns:a16="http://schemas.microsoft.com/office/drawing/2014/main" id="{F0286E7C-04EA-42DA-B20D-DBEC96BFF9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32C69A-145F-43CC-BBE1-870CCBDCE275}"/>
              </a:ext>
            </a:extLst>
          </p:cNvPr>
          <p:cNvSpPr>
            <a:spLocks noGrp="1"/>
          </p:cNvSpPr>
          <p:nvPr>
            <p:ph type="sldNum" sz="quarter" idx="12"/>
          </p:nvPr>
        </p:nvSpPr>
        <p:spPr/>
        <p:txBody>
          <a:bodyPr/>
          <a:lstStyle/>
          <a:p>
            <a:fld id="{89672BB3-A881-462E-BE2F-D62E9652DBDC}" type="slidenum">
              <a:rPr lang="en-US" smtClean="0"/>
              <a:t>‹#›</a:t>
            </a:fld>
            <a:endParaRPr lang="en-US"/>
          </a:p>
        </p:txBody>
      </p:sp>
    </p:spTree>
    <p:extLst>
      <p:ext uri="{BB962C8B-B14F-4D97-AF65-F5344CB8AC3E}">
        <p14:creationId xmlns:p14="http://schemas.microsoft.com/office/powerpoint/2010/main" val="4112357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CB477-0EBC-4C5C-A801-D1D75590CF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0248EE-0A3B-4892-9380-E6C66F90B5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8F06FE-97C2-4713-A546-F89D40BFDD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97E696E-365F-41A6-B217-F8D8C705B8C7}"/>
              </a:ext>
            </a:extLst>
          </p:cNvPr>
          <p:cNvSpPr>
            <a:spLocks noGrp="1"/>
          </p:cNvSpPr>
          <p:nvPr>
            <p:ph type="dt" sz="half" idx="10"/>
          </p:nvPr>
        </p:nvSpPr>
        <p:spPr/>
        <p:txBody>
          <a:bodyPr/>
          <a:lstStyle/>
          <a:p>
            <a:fld id="{25B4E0A8-DF0C-45D8-8161-13B569186792}" type="datetimeFigureOut">
              <a:rPr lang="en-US" smtClean="0"/>
              <a:t>3/10/2024</a:t>
            </a:fld>
            <a:endParaRPr lang="en-US"/>
          </a:p>
        </p:txBody>
      </p:sp>
      <p:sp>
        <p:nvSpPr>
          <p:cNvPr id="6" name="Footer Placeholder 5">
            <a:extLst>
              <a:ext uri="{FF2B5EF4-FFF2-40B4-BE49-F238E27FC236}">
                <a16:creationId xmlns:a16="http://schemas.microsoft.com/office/drawing/2014/main" id="{AEABAC38-933F-4A78-905E-A15C6192AD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D4FB0B-70BF-4345-8D5A-A4C9F7C4A2B3}"/>
              </a:ext>
            </a:extLst>
          </p:cNvPr>
          <p:cNvSpPr>
            <a:spLocks noGrp="1"/>
          </p:cNvSpPr>
          <p:nvPr>
            <p:ph type="sldNum" sz="quarter" idx="12"/>
          </p:nvPr>
        </p:nvSpPr>
        <p:spPr/>
        <p:txBody>
          <a:bodyPr/>
          <a:lstStyle/>
          <a:p>
            <a:fld id="{89672BB3-A881-462E-BE2F-D62E9652DBDC}" type="slidenum">
              <a:rPr lang="en-US" smtClean="0"/>
              <a:t>‹#›</a:t>
            </a:fld>
            <a:endParaRPr lang="en-US"/>
          </a:p>
        </p:txBody>
      </p:sp>
    </p:spTree>
    <p:extLst>
      <p:ext uri="{BB962C8B-B14F-4D97-AF65-F5344CB8AC3E}">
        <p14:creationId xmlns:p14="http://schemas.microsoft.com/office/powerpoint/2010/main" val="2840052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596A-4F69-407E-B648-222BDB3655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C17EA0-4409-4C37-822F-CBC50AE34E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36FA5B-A318-4B8B-B7D9-F5D4B6F6B1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B3B0083-AD1E-41A0-A5FA-7517C3D2C015}"/>
              </a:ext>
            </a:extLst>
          </p:cNvPr>
          <p:cNvSpPr>
            <a:spLocks noGrp="1"/>
          </p:cNvSpPr>
          <p:nvPr>
            <p:ph type="dt" sz="half" idx="10"/>
          </p:nvPr>
        </p:nvSpPr>
        <p:spPr/>
        <p:txBody>
          <a:bodyPr/>
          <a:lstStyle/>
          <a:p>
            <a:fld id="{25B4E0A8-DF0C-45D8-8161-13B569186792}" type="datetimeFigureOut">
              <a:rPr lang="en-US" smtClean="0"/>
              <a:t>3/10/2024</a:t>
            </a:fld>
            <a:endParaRPr lang="en-US"/>
          </a:p>
        </p:txBody>
      </p:sp>
      <p:sp>
        <p:nvSpPr>
          <p:cNvPr id="6" name="Footer Placeholder 5">
            <a:extLst>
              <a:ext uri="{FF2B5EF4-FFF2-40B4-BE49-F238E27FC236}">
                <a16:creationId xmlns:a16="http://schemas.microsoft.com/office/drawing/2014/main" id="{24BC26D9-771D-4289-A86C-D4ACA0E270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D5DEBB-4141-4135-8C7D-FB85A3E899FE}"/>
              </a:ext>
            </a:extLst>
          </p:cNvPr>
          <p:cNvSpPr>
            <a:spLocks noGrp="1"/>
          </p:cNvSpPr>
          <p:nvPr>
            <p:ph type="sldNum" sz="quarter" idx="12"/>
          </p:nvPr>
        </p:nvSpPr>
        <p:spPr/>
        <p:txBody>
          <a:bodyPr/>
          <a:lstStyle/>
          <a:p>
            <a:fld id="{89672BB3-A881-462E-BE2F-D62E9652DBDC}" type="slidenum">
              <a:rPr lang="en-US" smtClean="0"/>
              <a:t>‹#›</a:t>
            </a:fld>
            <a:endParaRPr lang="en-US"/>
          </a:p>
        </p:txBody>
      </p:sp>
    </p:spTree>
    <p:extLst>
      <p:ext uri="{BB962C8B-B14F-4D97-AF65-F5344CB8AC3E}">
        <p14:creationId xmlns:p14="http://schemas.microsoft.com/office/powerpoint/2010/main" val="1887064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2.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BF906F-D674-4878-8787-CFBEDCF1C4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929329-4DF2-4112-8804-DD389E22F8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A46F4E-FC13-4F53-B7CC-18F3446907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B4E0A8-DF0C-45D8-8161-13B569186792}" type="datetimeFigureOut">
              <a:rPr lang="en-US" smtClean="0"/>
              <a:t>3/10/2024</a:t>
            </a:fld>
            <a:endParaRPr lang="en-US"/>
          </a:p>
        </p:txBody>
      </p:sp>
      <p:sp>
        <p:nvSpPr>
          <p:cNvPr id="5" name="Footer Placeholder 4">
            <a:extLst>
              <a:ext uri="{FF2B5EF4-FFF2-40B4-BE49-F238E27FC236}">
                <a16:creationId xmlns:a16="http://schemas.microsoft.com/office/drawing/2014/main" id="{65602BAF-18F4-499B-BA52-B84AF4893C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EFE426-BDD4-4FE0-A1D4-05E32EB428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672BB3-A881-462E-BE2F-D62E9652DBDC}" type="slidenum">
              <a:rPr lang="en-US" smtClean="0"/>
              <a:t>‹#›</a:t>
            </a:fld>
            <a:endParaRPr lang="en-US"/>
          </a:p>
        </p:txBody>
      </p:sp>
    </p:spTree>
    <p:extLst>
      <p:ext uri="{BB962C8B-B14F-4D97-AF65-F5344CB8AC3E}">
        <p14:creationId xmlns:p14="http://schemas.microsoft.com/office/powerpoint/2010/main" val="913269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3/10/2024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5168381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A87B2D-81CE-4AC5-9476-AC34CAAA0418}" type="datetimeFigureOut">
              <a:rPr lang="en-US" smtClean="0"/>
              <a:t>3/10/2024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CD4C86C5-C0E5-45FE-A46A-1BC8EBFC6844}" type="slidenum">
              <a:rPr lang="en-US" smtClean="0"/>
              <a:t>‹#›</a:t>
            </a:fld>
            <a:endParaRPr lang="en-US"/>
          </a:p>
        </p:txBody>
      </p:sp>
    </p:spTree>
    <p:extLst>
      <p:ext uri="{BB962C8B-B14F-4D97-AF65-F5344CB8AC3E}">
        <p14:creationId xmlns:p14="http://schemas.microsoft.com/office/powerpoint/2010/main" val="196393170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7.png"/><Relationship Id="rId3" Type="http://schemas.openxmlformats.org/officeDocument/2006/relationships/slide" Target="slide15.xml"/><Relationship Id="rId7" Type="http://schemas.openxmlformats.org/officeDocument/2006/relationships/image" Target="../media/image25.png"/><Relationship Id="rId12" Type="http://schemas.openxmlformats.org/officeDocument/2006/relationships/slide" Target="slide20.xml"/><Relationship Id="rId2" Type="http://schemas.openxmlformats.org/officeDocument/2006/relationships/image" Target="../media/image23.png"/><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image" Target="../media/image27.png"/><Relationship Id="rId5" Type="http://schemas.openxmlformats.org/officeDocument/2006/relationships/image" Target="../media/image25.png"/><Relationship Id="rId15" Type="http://schemas.openxmlformats.org/officeDocument/2006/relationships/slide" Target="slide23.xml"/><Relationship Id="rId10"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slide" Target="slide17.xml"/><Relationship Id="rId1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slide" Target="slide11.xml"/><Relationship Id="rId18" Type="http://schemas.openxmlformats.org/officeDocument/2006/relationships/image" Target="../media/image13.png"/><Relationship Id="rId3" Type="http://schemas.openxmlformats.org/officeDocument/2006/relationships/image" Target="../media/image6.png"/><Relationship Id="rId21" Type="http://schemas.openxmlformats.org/officeDocument/2006/relationships/image" Target="../media/image14.png"/><Relationship Id="rId7" Type="http://schemas.openxmlformats.org/officeDocument/2006/relationships/slide" Target="slide6.xml"/><Relationship Id="rId12" Type="http://schemas.openxmlformats.org/officeDocument/2006/relationships/image" Target="../media/image11.png"/><Relationship Id="rId17" Type="http://schemas.openxmlformats.org/officeDocument/2006/relationships/image" Target="../media/image12.png"/><Relationship Id="rId2" Type="http://schemas.openxmlformats.org/officeDocument/2006/relationships/image" Target="../media/image5.png"/><Relationship Id="rId16" Type="http://schemas.openxmlformats.org/officeDocument/2006/relationships/slide" Target="slide25.xml"/><Relationship Id="rId20"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00.png"/><Relationship Id="rId5" Type="http://schemas.openxmlformats.org/officeDocument/2006/relationships/image" Target="../media/image8.png"/><Relationship Id="rId15" Type="http://schemas.openxmlformats.org/officeDocument/2006/relationships/image" Target="../media/image12.png"/><Relationship Id="rId23" Type="http://schemas.openxmlformats.org/officeDocument/2006/relationships/image" Target="../media/image14.png"/><Relationship Id="rId10" Type="http://schemas.openxmlformats.org/officeDocument/2006/relationships/slide" Target="slide10.xml"/><Relationship Id="rId19" Type="http://schemas.openxmlformats.org/officeDocument/2006/relationships/slide" Target="slide26.xml"/><Relationship Id="rId4" Type="http://schemas.openxmlformats.org/officeDocument/2006/relationships/image" Target="../media/image7.svg"/><Relationship Id="rId9" Type="http://schemas.openxmlformats.org/officeDocument/2006/relationships/image" Target="../media/image10.png"/><Relationship Id="rId14" Type="http://schemas.openxmlformats.org/officeDocument/2006/relationships/image" Target="../media/image110.png"/><Relationship Id="rId22" Type="http://schemas.openxmlformats.org/officeDocument/2006/relationships/slide" Target="slide27.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12.png"/><Relationship Id="rId18" Type="http://schemas.openxmlformats.org/officeDocument/2006/relationships/image" Target="../media/image13.png"/><Relationship Id="rId3" Type="http://schemas.openxmlformats.org/officeDocument/2006/relationships/image" Target="../media/image15.png"/><Relationship Id="rId21" Type="http://schemas.openxmlformats.org/officeDocument/2006/relationships/image" Target="../media/image17.png"/><Relationship Id="rId7" Type="http://schemas.openxmlformats.org/officeDocument/2006/relationships/image" Target="../media/image10.png"/><Relationship Id="rId12" Type="http://schemas.openxmlformats.org/officeDocument/2006/relationships/image" Target="../media/image110.png"/><Relationship Id="rId17" Type="http://schemas.openxmlformats.org/officeDocument/2006/relationships/slide" Target="slide26.xml"/><Relationship Id="rId25" Type="http://schemas.openxmlformats.org/officeDocument/2006/relationships/image" Target="../media/image9.svg"/><Relationship Id="rId2" Type="http://schemas.openxmlformats.org/officeDocument/2006/relationships/image" Target="../media/image5.png"/><Relationship Id="rId16" Type="http://schemas.openxmlformats.org/officeDocument/2006/relationships/image" Target="../media/image13.png"/><Relationship Id="rId20"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slide" Target="slide11.xml"/><Relationship Id="rId24" Type="http://schemas.openxmlformats.org/officeDocument/2006/relationships/image" Target="../media/image8.png"/><Relationship Id="rId5" Type="http://schemas.openxmlformats.org/officeDocument/2006/relationships/slide" Target="slide6.xml"/><Relationship Id="rId15" Type="http://schemas.openxmlformats.org/officeDocument/2006/relationships/image" Target="../media/image12.png"/><Relationship Id="rId23" Type="http://schemas.openxmlformats.org/officeDocument/2006/relationships/image" Target="../media/image7.svg"/><Relationship Id="rId10" Type="http://schemas.openxmlformats.org/officeDocument/2006/relationships/image" Target="../media/image11.png"/><Relationship Id="rId19" Type="http://schemas.openxmlformats.org/officeDocument/2006/relationships/image" Target="../media/image14.png"/><Relationship Id="rId4" Type="http://schemas.openxmlformats.org/officeDocument/2006/relationships/image" Target="../media/image16.svg"/><Relationship Id="rId9" Type="http://schemas.openxmlformats.org/officeDocument/2006/relationships/image" Target="../media/image100.png"/><Relationship Id="rId14" Type="http://schemas.openxmlformats.org/officeDocument/2006/relationships/slide" Target="slide25.xml"/><Relationship Id="rId22"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2.png"/><Relationship Id="rId18" Type="http://schemas.openxmlformats.org/officeDocument/2006/relationships/slide" Target="slide27.xml"/><Relationship Id="rId3" Type="http://schemas.openxmlformats.org/officeDocument/2006/relationships/slide" Target="slide6.xml"/><Relationship Id="rId21" Type="http://schemas.openxmlformats.org/officeDocument/2006/relationships/image" Target="../media/image7.svg"/><Relationship Id="rId7" Type="http://schemas.openxmlformats.org/officeDocument/2006/relationships/image" Target="../media/image100.png"/><Relationship Id="rId12" Type="http://schemas.openxmlformats.org/officeDocument/2006/relationships/slide" Target="slide25.xml"/><Relationship Id="rId17" Type="http://schemas.openxmlformats.org/officeDocument/2006/relationships/image" Target="../media/image14.png"/><Relationship Id="rId2" Type="http://schemas.openxmlformats.org/officeDocument/2006/relationships/image" Target="../media/image5.png"/><Relationship Id="rId16" Type="http://schemas.openxmlformats.org/officeDocument/2006/relationships/image" Target="../media/image13.png"/><Relationship Id="rId20"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10.xml"/><Relationship Id="rId11" Type="http://schemas.openxmlformats.org/officeDocument/2006/relationships/image" Target="../media/image12.png"/><Relationship Id="rId5" Type="http://schemas.openxmlformats.org/officeDocument/2006/relationships/image" Target="../media/image10.png"/><Relationship Id="rId15" Type="http://schemas.openxmlformats.org/officeDocument/2006/relationships/slide" Target="slide26.xml"/><Relationship Id="rId23" Type="http://schemas.openxmlformats.org/officeDocument/2006/relationships/image" Target="../media/image9.svg"/><Relationship Id="rId10" Type="http://schemas.openxmlformats.org/officeDocument/2006/relationships/image" Target="../media/image110.png"/><Relationship Id="rId19" Type="http://schemas.openxmlformats.org/officeDocument/2006/relationships/image" Target="../media/image14.png"/><Relationship Id="rId4" Type="http://schemas.openxmlformats.org/officeDocument/2006/relationships/slide" Target="slide2.xml"/><Relationship Id="rId9" Type="http://schemas.openxmlformats.org/officeDocument/2006/relationships/slide" Target="slide11.xml"/><Relationship Id="rId14" Type="http://schemas.openxmlformats.org/officeDocument/2006/relationships/image" Target="../media/image13.png"/><Relationship Id="rId22"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12.png"/><Relationship Id="rId18" Type="http://schemas.openxmlformats.org/officeDocument/2006/relationships/image" Target="../media/image13.png"/><Relationship Id="rId3" Type="http://schemas.openxmlformats.org/officeDocument/2006/relationships/image" Target="../media/image6.png"/><Relationship Id="rId21" Type="http://schemas.openxmlformats.org/officeDocument/2006/relationships/image" Target="../media/image14.png"/><Relationship Id="rId7" Type="http://schemas.openxmlformats.org/officeDocument/2006/relationships/image" Target="../media/image10.png"/><Relationship Id="rId12" Type="http://schemas.openxmlformats.org/officeDocument/2006/relationships/image" Target="../media/image110.png"/><Relationship Id="rId17" Type="http://schemas.openxmlformats.org/officeDocument/2006/relationships/slide" Target="slide26.xml"/><Relationship Id="rId2" Type="http://schemas.openxmlformats.org/officeDocument/2006/relationships/image" Target="../media/image5.png"/><Relationship Id="rId16" Type="http://schemas.openxmlformats.org/officeDocument/2006/relationships/image" Target="../media/image13.png"/><Relationship Id="rId20"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slide" Target="slide11.xml"/><Relationship Id="rId5" Type="http://schemas.openxmlformats.org/officeDocument/2006/relationships/slide" Target="slide6.xml"/><Relationship Id="rId15" Type="http://schemas.openxmlformats.org/officeDocument/2006/relationships/image" Target="../media/image12.png"/><Relationship Id="rId23" Type="http://schemas.openxmlformats.org/officeDocument/2006/relationships/image" Target="../media/image9.svg"/><Relationship Id="rId10" Type="http://schemas.openxmlformats.org/officeDocument/2006/relationships/image" Target="../media/image11.png"/><Relationship Id="rId19" Type="http://schemas.openxmlformats.org/officeDocument/2006/relationships/image" Target="../media/image14.png"/><Relationship Id="rId4" Type="http://schemas.openxmlformats.org/officeDocument/2006/relationships/image" Target="../media/image7.svg"/><Relationship Id="rId9" Type="http://schemas.openxmlformats.org/officeDocument/2006/relationships/image" Target="../media/image100.png"/><Relationship Id="rId14" Type="http://schemas.openxmlformats.org/officeDocument/2006/relationships/slide" Target="slide25.xml"/><Relationship Id="rId22"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12.png"/><Relationship Id="rId18" Type="http://schemas.openxmlformats.org/officeDocument/2006/relationships/image" Target="../media/image13.png"/><Relationship Id="rId3" Type="http://schemas.openxmlformats.org/officeDocument/2006/relationships/image" Target="../media/image6.png"/><Relationship Id="rId21" Type="http://schemas.openxmlformats.org/officeDocument/2006/relationships/image" Target="../media/image14.png"/><Relationship Id="rId7" Type="http://schemas.openxmlformats.org/officeDocument/2006/relationships/image" Target="../media/image10.png"/><Relationship Id="rId12" Type="http://schemas.openxmlformats.org/officeDocument/2006/relationships/image" Target="../media/image110.png"/><Relationship Id="rId17" Type="http://schemas.openxmlformats.org/officeDocument/2006/relationships/slide" Target="slide26.xml"/><Relationship Id="rId2" Type="http://schemas.openxmlformats.org/officeDocument/2006/relationships/image" Target="../media/image5.png"/><Relationship Id="rId16" Type="http://schemas.openxmlformats.org/officeDocument/2006/relationships/image" Target="../media/image13.png"/><Relationship Id="rId20"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slide" Target="slide11.xml"/><Relationship Id="rId5" Type="http://schemas.openxmlformats.org/officeDocument/2006/relationships/slide" Target="slide6.xml"/><Relationship Id="rId15" Type="http://schemas.openxmlformats.org/officeDocument/2006/relationships/image" Target="../media/image12.png"/><Relationship Id="rId23" Type="http://schemas.openxmlformats.org/officeDocument/2006/relationships/image" Target="../media/image9.svg"/><Relationship Id="rId10" Type="http://schemas.openxmlformats.org/officeDocument/2006/relationships/image" Target="../media/image11.png"/><Relationship Id="rId19" Type="http://schemas.openxmlformats.org/officeDocument/2006/relationships/image" Target="../media/image14.png"/><Relationship Id="rId4" Type="http://schemas.openxmlformats.org/officeDocument/2006/relationships/image" Target="../media/image7.svg"/><Relationship Id="rId9" Type="http://schemas.openxmlformats.org/officeDocument/2006/relationships/image" Target="../media/image100.png"/><Relationship Id="rId14" Type="http://schemas.openxmlformats.org/officeDocument/2006/relationships/slide" Target="slide25.xml"/><Relationship Id="rId22"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10.xml"/><Relationship Id="rId7" Type="http://schemas.openxmlformats.org/officeDocument/2006/relationships/slide" Target="slide26.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slide" Target="slide25.xml"/><Relationship Id="rId5" Type="http://schemas.openxmlformats.org/officeDocument/2006/relationships/slide" Target="slide14.xml"/><Relationship Id="rId4" Type="http://schemas.openxmlformats.org/officeDocument/2006/relationships/slide" Target="slide11.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18" name="Rectangle 17">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20" name="Rectangle 19">
            <a:extLst>
              <a:ext uri="{FF2B5EF4-FFF2-40B4-BE49-F238E27FC236}">
                <a16:creationId xmlns:a16="http://schemas.microsoft.com/office/drawing/2014/main" id="{61B17B84-F8A7-4053-9C9D-91E3CA7F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88951" cy="6858000"/>
          </a:xfrm>
          <a:prstGeom prst="rect">
            <a:avLst/>
          </a:prstGeom>
          <a:blipFill dpi="0" rotWithShape="1">
            <a:blip r:embed="rId2">
              <a:alphaModFix amt="30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pic>
        <p:nvPicPr>
          <p:cNvPr id="4" name="Picture 3" descr="Colored pencils inside a pencil holder which is on top of a wood table">
            <a:extLst>
              <a:ext uri="{FF2B5EF4-FFF2-40B4-BE49-F238E27FC236}">
                <a16:creationId xmlns:a16="http://schemas.microsoft.com/office/drawing/2014/main" id="{CEAE1346-7749-C2CE-569F-548125B4E86B}"/>
              </a:ext>
            </a:extLst>
          </p:cNvPr>
          <p:cNvPicPr>
            <a:picLocks noChangeAspect="1"/>
          </p:cNvPicPr>
          <p:nvPr/>
        </p:nvPicPr>
        <p:blipFill rotWithShape="1">
          <a:blip r:embed="rId3">
            <a:alphaModFix amt="70000"/>
          </a:blip>
          <a:srcRect t="15726" r="-1" b="-1"/>
          <a:stretch/>
        </p:blipFill>
        <p:spPr>
          <a:xfrm>
            <a:off x="20" y="10"/>
            <a:ext cx="12188932" cy="6856614"/>
          </a:xfrm>
          <a:prstGeom prst="rect">
            <a:avLst/>
          </a:prstGeom>
        </p:spPr>
      </p:pic>
      <p:sp>
        <p:nvSpPr>
          <p:cNvPr id="2" name="Title 1">
            <a:extLst>
              <a:ext uri="{FF2B5EF4-FFF2-40B4-BE49-F238E27FC236}">
                <a16:creationId xmlns:a16="http://schemas.microsoft.com/office/drawing/2014/main" id="{28355972-9F1B-FED2-BEB9-4CB8E954F98F}"/>
              </a:ext>
            </a:extLst>
          </p:cNvPr>
          <p:cNvSpPr>
            <a:spLocks noGrp="1"/>
          </p:cNvSpPr>
          <p:nvPr>
            <p:ph type="ctrTitle"/>
          </p:nvPr>
        </p:nvSpPr>
        <p:spPr>
          <a:xfrm>
            <a:off x="838200" y="740211"/>
            <a:ext cx="7530685" cy="3163864"/>
          </a:xfrm>
        </p:spPr>
        <p:txBody>
          <a:bodyPr>
            <a:normAutofit/>
          </a:bodyPr>
          <a:lstStyle/>
          <a:p>
            <a:pPr algn="l"/>
            <a:r>
              <a:rPr lang="en-US" sz="5200" b="1">
                <a:solidFill>
                  <a:srgbClr val="FFFFFF"/>
                </a:solidFill>
              </a:rPr>
              <a:t>S/MIME</a:t>
            </a:r>
          </a:p>
        </p:txBody>
      </p:sp>
      <p:sp>
        <p:nvSpPr>
          <p:cNvPr id="3" name="Subtitle 2">
            <a:extLst>
              <a:ext uri="{FF2B5EF4-FFF2-40B4-BE49-F238E27FC236}">
                <a16:creationId xmlns:a16="http://schemas.microsoft.com/office/drawing/2014/main" id="{7326AF2B-BF1F-65C5-1429-3AD68220D965}"/>
              </a:ext>
            </a:extLst>
          </p:cNvPr>
          <p:cNvSpPr>
            <a:spLocks noGrp="1"/>
          </p:cNvSpPr>
          <p:nvPr>
            <p:ph type="subTitle" idx="1"/>
          </p:nvPr>
        </p:nvSpPr>
        <p:spPr>
          <a:xfrm>
            <a:off x="838200" y="4074515"/>
            <a:ext cx="7583133" cy="1279124"/>
          </a:xfrm>
        </p:spPr>
        <p:txBody>
          <a:bodyPr vert="horz" lIns="91440" tIns="45720" rIns="91440" bIns="45720" rtlCol="0">
            <a:normAutofit/>
          </a:bodyPr>
          <a:lstStyle/>
          <a:p>
            <a:pPr algn="l"/>
            <a:r>
              <a:rPr lang="en-US" sz="2200" b="1" dirty="0" err="1">
                <a:solidFill>
                  <a:srgbClr val="FFFFFF"/>
                </a:solidFill>
              </a:rPr>
              <a:t>Dr.Nadine</a:t>
            </a:r>
            <a:endParaRPr lang="en-US" sz="2200" b="1" dirty="0">
              <a:solidFill>
                <a:srgbClr val="FFFFFF"/>
              </a:solidFill>
            </a:endParaRPr>
          </a:p>
          <a:p>
            <a:pPr algn="l"/>
            <a:r>
              <a:rPr lang="en-US" sz="2200" b="1">
                <a:solidFill>
                  <a:srgbClr val="FFFFFF"/>
                </a:solidFill>
              </a:rPr>
              <a:t>By: </a:t>
            </a:r>
            <a:r>
              <a:rPr lang="en-US" sz="2200" b="1" dirty="0">
                <a:solidFill>
                  <a:srgbClr val="FFFFFF"/>
                </a:solidFill>
              </a:rPr>
              <a:t>Hasan Akil</a:t>
            </a: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5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EA3AFE-624F-BF37-76BA-E09B03AED4BB}"/>
              </a:ext>
            </a:extLst>
          </p:cNvPr>
          <p:cNvSpPr>
            <a:spLocks noGrp="1"/>
          </p:cNvSpPr>
          <p:nvPr>
            <p:ph type="title"/>
          </p:nvPr>
        </p:nvSpPr>
        <p:spPr>
          <a:xfrm>
            <a:off x="793662" y="386930"/>
            <a:ext cx="10066122" cy="1298448"/>
          </a:xfrm>
        </p:spPr>
        <p:txBody>
          <a:bodyPr anchor="b">
            <a:normAutofit/>
          </a:bodyPr>
          <a:lstStyle/>
          <a:p>
            <a:r>
              <a:rPr lang="en-US" sz="4800" b="1" dirty="0"/>
              <a:t>What is S/MIME</a:t>
            </a:r>
          </a:p>
        </p:txBody>
      </p:sp>
      <p:sp>
        <p:nvSpPr>
          <p:cNvPr id="18" name="Rectangle 1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7295A23-C9B3-130B-8B92-6EC74C7EF9C6}"/>
              </a:ext>
            </a:extLst>
          </p:cNvPr>
          <p:cNvSpPr>
            <a:spLocks noGrp="1"/>
          </p:cNvSpPr>
          <p:nvPr>
            <p:ph idx="1"/>
          </p:nvPr>
        </p:nvSpPr>
        <p:spPr>
          <a:xfrm>
            <a:off x="793661" y="2599509"/>
            <a:ext cx="4530898" cy="3639450"/>
          </a:xfrm>
        </p:spPr>
        <p:txBody>
          <a:bodyPr anchor="ctr">
            <a:normAutofit/>
          </a:bodyPr>
          <a:lstStyle/>
          <a:p>
            <a:r>
              <a:rPr lang="en-US" sz="2000"/>
              <a:t>S</a:t>
            </a:r>
            <a:r>
              <a:rPr lang="en-US" sz="2000" dirty="0"/>
              <a:t>/MIME, or Secure/Multipurpose Internet Mail Extensions, is a standard for securing email messages with encryption and digital signatures. It's commonly used to enhance the security of email communication.</a:t>
            </a:r>
          </a:p>
          <a:p>
            <a:r>
              <a:rPr lang="en-US" sz="2000" dirty="0"/>
              <a:t>It provides a way to encrypt the content of an email so that only the intended recipient can read it, and it allows the sender to digitally sign the message to verify its authenticity</a:t>
            </a:r>
          </a:p>
        </p:txBody>
      </p:sp>
      <p:pic>
        <p:nvPicPr>
          <p:cNvPr id="5" name="Picture 2" descr="SMIME certificate">
            <a:extLst>
              <a:ext uri="{FF2B5EF4-FFF2-40B4-BE49-F238E27FC236}">
                <a16:creationId xmlns:a16="http://schemas.microsoft.com/office/drawing/2014/main" id="{5E877D43-09D7-A823-7430-05C1D7648D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28827" y="2504720"/>
            <a:ext cx="5732982" cy="312422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952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2" descr="encrypted email">
            <a:extLst>
              <a:ext uri="{FF2B5EF4-FFF2-40B4-BE49-F238E27FC236}">
                <a16:creationId xmlns:a16="http://schemas.microsoft.com/office/drawing/2014/main" id="{7075FDFA-260C-C123-4A0D-6983729BC6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1" y="4482"/>
            <a:ext cx="12196482" cy="49552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7F70A71-2975-F2F0-9FEB-6B3CC342C7C2}"/>
              </a:ext>
            </a:extLst>
          </p:cNvPr>
          <p:cNvSpPr>
            <a:spLocks noGrp="1"/>
          </p:cNvSpPr>
          <p:nvPr>
            <p:ph type="title"/>
          </p:nvPr>
        </p:nvSpPr>
        <p:spPr>
          <a:xfrm>
            <a:off x="481013" y="3752849"/>
            <a:ext cx="3290887" cy="2452687"/>
          </a:xfrm>
        </p:spPr>
        <p:txBody>
          <a:bodyPr anchor="ctr">
            <a:normAutofit/>
          </a:bodyPr>
          <a:lstStyle/>
          <a:p>
            <a:r>
              <a:rPr lang="en-US" sz="3600" b="1" dirty="0"/>
              <a:t>How does it work</a:t>
            </a:r>
          </a:p>
        </p:txBody>
      </p:sp>
      <p:sp>
        <p:nvSpPr>
          <p:cNvPr id="3" name="Content Placeholder 2">
            <a:extLst>
              <a:ext uri="{FF2B5EF4-FFF2-40B4-BE49-F238E27FC236}">
                <a16:creationId xmlns:a16="http://schemas.microsoft.com/office/drawing/2014/main" id="{33F0D4E3-248F-3D34-46CF-3C539A29C2FF}"/>
              </a:ext>
            </a:extLst>
          </p:cNvPr>
          <p:cNvSpPr>
            <a:spLocks noGrp="1"/>
          </p:cNvSpPr>
          <p:nvPr>
            <p:ph idx="1"/>
          </p:nvPr>
        </p:nvSpPr>
        <p:spPr>
          <a:xfrm>
            <a:off x="4223982" y="4346762"/>
            <a:ext cx="7485413" cy="2452687"/>
          </a:xfrm>
        </p:spPr>
        <p:txBody>
          <a:bodyPr anchor="ctr">
            <a:normAutofit/>
          </a:bodyPr>
          <a:lstStyle/>
          <a:p>
            <a:r>
              <a:rPr lang="en-US" sz="1500"/>
              <a:t>S/MIME uses a combination of asymmetric and symmetric encryption algorithms for securing email messages.</a:t>
            </a:r>
          </a:p>
          <a:p>
            <a:pPr marL="514350" indent="-514350">
              <a:buFont typeface="+mj-lt"/>
              <a:buAutoNum type="arabicPeriod"/>
            </a:pPr>
            <a:r>
              <a:rPr lang="en-US" sz="1500" b="1"/>
              <a:t>Asymmetric Encryption (Public-Key Cryptography):</a:t>
            </a:r>
            <a:endParaRPr lang="en-US" sz="1500"/>
          </a:p>
          <a:p>
            <a:r>
              <a:rPr lang="en-US" sz="1500"/>
              <a:t>Each user has a pair of keys: a public key and a private key.</a:t>
            </a:r>
          </a:p>
          <a:p>
            <a:r>
              <a:rPr lang="en-US" sz="1500" b="1"/>
              <a:t>Public Key:</a:t>
            </a:r>
            <a:r>
              <a:rPr lang="en-US" sz="1500"/>
              <a:t> This key is shared openly and is used by others to encrypt messages intended for the key's owner.</a:t>
            </a:r>
          </a:p>
          <a:p>
            <a:r>
              <a:rPr lang="en-US" sz="1500" b="1"/>
              <a:t>Private Key:</a:t>
            </a:r>
            <a:r>
              <a:rPr lang="en-US" sz="1500"/>
              <a:t> This key is kept secret and is used to decrypt messages encrypted with the corresponding public key.</a:t>
            </a:r>
          </a:p>
          <a:p>
            <a:endParaRPr lang="en-US" sz="1500"/>
          </a:p>
        </p:txBody>
      </p:sp>
    </p:spTree>
    <p:extLst>
      <p:ext uri="{BB962C8B-B14F-4D97-AF65-F5344CB8AC3E}">
        <p14:creationId xmlns:p14="http://schemas.microsoft.com/office/powerpoint/2010/main" val="97989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a:extLst>
              <a:ext uri="{FF2B5EF4-FFF2-40B4-BE49-F238E27FC236}">
                <a16:creationId xmlns:a16="http://schemas.microsoft.com/office/drawing/2014/main" id="{A58C8D3A-11BD-CB70-3F32-FCBC6014DBE1}"/>
              </a:ext>
            </a:extLst>
          </p:cNvPr>
          <p:cNvGraphicFramePr>
            <a:graphicFrameLocks noGrp="1"/>
          </p:cNvGraphicFramePr>
          <p:nvPr>
            <p:ph idx="1"/>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923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A1AD5A-DBBD-9DE5-F59B-BA1F0C128308}"/>
              </a:ext>
            </a:extLst>
          </p:cNvPr>
          <p:cNvPicPr>
            <a:picLocks noChangeAspect="1"/>
          </p:cNvPicPr>
          <p:nvPr/>
        </p:nvPicPr>
        <p:blipFill rotWithShape="1">
          <a:blip r:embed="rId2">
            <a:duotone>
              <a:schemeClr val="bg2">
                <a:shade val="45000"/>
                <a:satMod val="135000"/>
              </a:schemeClr>
              <a:prstClr val="white"/>
            </a:duotone>
          </a:blip>
          <a:srcRect t="23390" r="9085" b="-7"/>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414E3B-DFEA-41BD-0F84-6C6917E14C84}"/>
              </a:ext>
            </a:extLst>
          </p:cNvPr>
          <p:cNvSpPr>
            <a:spLocks noGrp="1"/>
          </p:cNvSpPr>
          <p:nvPr>
            <p:ph type="title"/>
          </p:nvPr>
        </p:nvSpPr>
        <p:spPr>
          <a:xfrm>
            <a:off x="838200" y="365125"/>
            <a:ext cx="10515600" cy="1325563"/>
          </a:xfrm>
        </p:spPr>
        <p:txBody>
          <a:bodyPr>
            <a:normAutofit/>
          </a:bodyPr>
          <a:lstStyle/>
          <a:p>
            <a:r>
              <a:rPr lang="en-US" sz="2800"/>
              <a:t>S/MIME supports multiple algorithms, and the choice can depend on factors like security requirements, key length, and compatibility with different systems.</a:t>
            </a:r>
          </a:p>
        </p:txBody>
      </p:sp>
      <p:graphicFrame>
        <p:nvGraphicFramePr>
          <p:cNvPr id="5" name="Content Placeholder 2">
            <a:extLst>
              <a:ext uri="{FF2B5EF4-FFF2-40B4-BE49-F238E27FC236}">
                <a16:creationId xmlns:a16="http://schemas.microsoft.com/office/drawing/2014/main" id="{3DA6F2BE-5548-B8AB-E3E5-F468BD33FD27}"/>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9378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4C55712D-960B-4FEA-A796-775449D29738}"/>
                  </a:ext>
                </a:extLst>
              </p:cNvPr>
              <p:cNvGraphicFramePr>
                <a:graphicFrameLocks noChangeAspect="1"/>
              </p:cNvGraphicFramePr>
              <p:nvPr>
                <p:extLst>
                  <p:ext uri="{D42A27DB-BD31-4B8C-83A1-F6EECF244321}">
                    <p14:modId xmlns:p14="http://schemas.microsoft.com/office/powerpoint/2010/main" val="2354350438"/>
                  </p:ext>
                </p:extLst>
              </p:nvPr>
            </p:nvGraphicFramePr>
            <p:xfrm>
              <a:off x="856268" y="713099"/>
              <a:ext cx="3048000" cy="1714500"/>
            </p:xfrm>
            <a:graphic>
              <a:graphicData uri="http://schemas.microsoft.com/office/powerpoint/2016/sectionzoom">
                <psez:sectionZm>
                  <psez:sectionZmObj sectionId="{5B12276E-CA34-4F2A-A07D-1BE7CA40E83C}">
                    <psez:zmPr id="{7C60C390-0A94-48FD-B5C6-3567DC0AB6F3}"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a:noFill/>
                        </a:ln>
                        <a:effectLst>
                          <a:glow rad="228600">
                            <a:schemeClr val="accent4">
                              <a:satMod val="175000"/>
                              <a:alpha val="40000"/>
                            </a:schemeClr>
                          </a:glow>
                          <a:outerShdw blurRad="76200" dir="13500000" sy="23000" kx="1200000" algn="br" rotWithShape="0">
                            <a:prstClr val="black">
                              <a:alpha val="20000"/>
                            </a:prstClr>
                          </a:outerShdw>
                          <a:reflection blurRad="6350" stA="52000" endA="300" endPos="35000" dir="5400000" sy="-100000" algn="bl" rotWithShape="0"/>
                        </a:effectLst>
                        <a:scene3d>
                          <a:camera prst="perspectiveContrastingLeftFacing">
                            <a:rot lat="300000" lon="19800000" rev="0"/>
                          </a:camera>
                          <a:lightRig rig="threePt" dir="t">
                            <a:rot lat="0" lon="0" rev="2700000"/>
                          </a:lightRig>
                        </a:scene3d>
                        <a:sp3d>
                          <a:bevelT w="63500" h="50800" prst="angle"/>
                        </a:sp3d>
                      </p166:spPr>
                    </psez:zmPr>
                  </psez:sectionZmObj>
                </psez:sectionZm>
              </a:graphicData>
            </a:graphic>
          </p:graphicFrame>
        </mc:Choice>
        <mc:Fallback xmlns="">
          <p:pic>
            <p:nvPicPr>
              <p:cNvPr id="11" name="Section Zoom 10">
                <a:hlinkClick r:id="rId3" action="ppaction://hlinksldjump"/>
                <a:extLst>
                  <a:ext uri="{FF2B5EF4-FFF2-40B4-BE49-F238E27FC236}">
                    <a16:creationId xmlns:a16="http://schemas.microsoft.com/office/drawing/2014/main" id="{4C55712D-960B-4FEA-A796-775449D29738}"/>
                  </a:ext>
                </a:extLst>
              </p:cNvPr>
              <p:cNvPicPr>
                <a:picLocks noGrp="1" noRot="1" noChangeAspect="1" noMove="1" noResize="1" noEditPoints="1" noAdjustHandles="1" noChangeArrowheads="1" noChangeShapeType="1"/>
              </p:cNvPicPr>
              <p:nvPr/>
            </p:nvPicPr>
            <p:blipFill>
              <a:blip r:embed="rId4"/>
              <a:stretch>
                <a:fillRect/>
              </a:stretch>
            </p:blipFill>
            <p:spPr>
              <a:xfrm>
                <a:off x="856268" y="713099"/>
                <a:ext cx="3048000" cy="1714500"/>
              </a:xfrm>
              <a:prstGeom prst="rect">
                <a:avLst/>
              </a:prstGeom>
              <a:ln>
                <a:noFill/>
              </a:ln>
              <a:effectLst>
                <a:glow rad="228600">
                  <a:schemeClr val="accent4">
                    <a:satMod val="175000"/>
                    <a:alpha val="40000"/>
                  </a:schemeClr>
                </a:glow>
                <a:outerShdw blurRad="76200" dir="13500000" sy="23000" kx="1200000" algn="br" rotWithShape="0">
                  <a:prstClr val="black">
                    <a:alpha val="20000"/>
                  </a:prstClr>
                </a:outerShdw>
                <a:reflection blurRad="6350" stA="52000" endA="300" endPos="35000" dir="5400000" sy="-100000" algn="bl" rotWithShape="0"/>
              </a:effectLst>
              <a:scene3d>
                <a:camera prst="perspectiveContrastingLeftFacing">
                  <a:rot lat="300000" lon="19800000" rev="0"/>
                </a:camera>
                <a:lightRig rig="threePt" dir="t">
                  <a:rot lat="0" lon="0" rev="2700000"/>
                </a:lightRig>
              </a:scene3d>
              <a:sp3d>
                <a:bevelT w="63500" h="50800" prst="angle"/>
              </a:sp3d>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FEF05081-D5EA-48EB-B44F-E270B0C45A96}"/>
                  </a:ext>
                </a:extLst>
              </p:cNvPr>
              <p:cNvGraphicFramePr>
                <a:graphicFrameLocks noChangeAspect="1"/>
              </p:cNvGraphicFramePr>
              <p:nvPr>
                <p:extLst>
                  <p:ext uri="{D42A27DB-BD31-4B8C-83A1-F6EECF244321}">
                    <p14:modId xmlns:p14="http://schemas.microsoft.com/office/powerpoint/2010/main" val="2567527103"/>
                  </p:ext>
                </p:extLst>
              </p:nvPr>
            </p:nvGraphicFramePr>
            <p:xfrm>
              <a:off x="4619134" y="713099"/>
              <a:ext cx="3048000" cy="1714500"/>
            </p:xfrm>
            <a:graphic>
              <a:graphicData uri="http://schemas.microsoft.com/office/powerpoint/2016/sectionzoom">
                <psez:sectionZm>
                  <psez:sectionZmObj sectionId="{4683DB2C-0818-46A8-94D2-34D19071FEE2}">
                    <psez:zmPr id="{82D19934-5DDB-49DE-8F96-FEC1922D4B32}"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a:noFill/>
                        </a:ln>
                        <a:effectLst>
                          <a:glow rad="228600">
                            <a:schemeClr val="accent2">
                              <a:satMod val="175000"/>
                              <a:alpha val="40000"/>
                            </a:schemeClr>
                          </a:glow>
                          <a:outerShdw blurRad="76200" dir="13500000" sy="23000" kx="1200000" algn="br" rotWithShape="0">
                            <a:prstClr val="black">
                              <a:alpha val="20000"/>
                            </a:prstClr>
                          </a:outerShdw>
                          <a:reflection blurRad="6350" stA="52000" endA="300" endPos="35000" dir="5400000" sy="-100000" algn="bl" rotWithShape="0"/>
                        </a:effectLst>
                        <a:scene3d>
                          <a:camera prst="perspectiveContrastingLeftFacing">
                            <a:rot lat="300000" lon="19800000" rev="0"/>
                          </a:camera>
                          <a:lightRig rig="threePt" dir="t">
                            <a:rot lat="0" lon="0" rev="2700000"/>
                          </a:lightRig>
                        </a:scene3d>
                        <a:sp3d>
                          <a:bevelT w="63500" h="50800" prst="angle"/>
                        </a:sp3d>
                      </p166:spPr>
                    </psez:zmPr>
                  </psez:sectionZmObj>
                </psez:sectionZm>
              </a:graphicData>
            </a:graphic>
          </p:graphicFrame>
        </mc:Choice>
        <mc:Fallback xmlns="">
          <p:pic>
            <p:nvPicPr>
              <p:cNvPr id="13" name="Section Zoom 12">
                <a:hlinkClick r:id="rId6" action="ppaction://hlinksldjump"/>
                <a:extLst>
                  <a:ext uri="{FF2B5EF4-FFF2-40B4-BE49-F238E27FC236}">
                    <a16:creationId xmlns:a16="http://schemas.microsoft.com/office/drawing/2014/main" id="{FEF05081-D5EA-48EB-B44F-E270B0C45A96}"/>
                  </a:ext>
                </a:extLst>
              </p:cNvPr>
              <p:cNvPicPr>
                <a:picLocks noGrp="1" noRot="1" noChangeAspect="1" noMove="1" noResize="1" noEditPoints="1" noAdjustHandles="1" noChangeArrowheads="1" noChangeShapeType="1"/>
              </p:cNvPicPr>
              <p:nvPr/>
            </p:nvPicPr>
            <p:blipFill>
              <a:blip r:embed="rId7"/>
              <a:stretch>
                <a:fillRect/>
              </a:stretch>
            </p:blipFill>
            <p:spPr>
              <a:xfrm>
                <a:off x="4619134" y="713099"/>
                <a:ext cx="3048000" cy="1714500"/>
              </a:xfrm>
              <a:prstGeom prst="rect">
                <a:avLst/>
              </a:prstGeom>
              <a:ln>
                <a:noFill/>
              </a:ln>
              <a:effectLst>
                <a:glow rad="228600">
                  <a:schemeClr val="accent2">
                    <a:satMod val="175000"/>
                    <a:alpha val="40000"/>
                  </a:schemeClr>
                </a:glow>
                <a:outerShdw blurRad="76200" dir="13500000" sy="23000" kx="1200000" algn="br" rotWithShape="0">
                  <a:prstClr val="black">
                    <a:alpha val="20000"/>
                  </a:prstClr>
                </a:outerShdw>
                <a:reflection blurRad="6350" stA="52000" endA="300" endPos="35000" dir="5400000" sy="-100000" algn="bl" rotWithShape="0"/>
              </a:effectLst>
              <a:scene3d>
                <a:camera prst="perspectiveContrastingLeftFacing">
                  <a:rot lat="300000" lon="19800000" rev="0"/>
                </a:camera>
                <a:lightRig rig="threePt" dir="t">
                  <a:rot lat="0" lon="0" rev="2700000"/>
                </a:lightRig>
              </a:scene3d>
              <a:sp3d>
                <a:bevelT w="63500" h="50800" prst="angle"/>
              </a:sp3d>
            </p:spPr>
          </p:pic>
        </mc:Fallback>
      </mc:AlternateContent>
      <mc:AlternateContent xmlns:mc="http://schemas.openxmlformats.org/markup-compatibility/2006" xmlns:psez="http://schemas.microsoft.com/office/powerpoint/2016/sectionzoom">
        <mc:Choice Requires="psez">
          <p:graphicFrame>
            <p:nvGraphicFramePr>
              <p:cNvPr id="15" name="Section Zoom 14">
                <a:extLst>
                  <a:ext uri="{FF2B5EF4-FFF2-40B4-BE49-F238E27FC236}">
                    <a16:creationId xmlns:a16="http://schemas.microsoft.com/office/drawing/2014/main" id="{32F41722-381A-407E-82EB-3A56A4387ADF}"/>
                  </a:ext>
                </a:extLst>
              </p:cNvPr>
              <p:cNvGraphicFramePr>
                <a:graphicFrameLocks noChangeAspect="1"/>
              </p:cNvGraphicFramePr>
              <p:nvPr>
                <p:extLst>
                  <p:ext uri="{D42A27DB-BD31-4B8C-83A1-F6EECF244321}">
                    <p14:modId xmlns:p14="http://schemas.microsoft.com/office/powerpoint/2010/main" val="4175330151"/>
                  </p:ext>
                </p:extLst>
              </p:nvPr>
            </p:nvGraphicFramePr>
            <p:xfrm>
              <a:off x="8278306" y="713099"/>
              <a:ext cx="3048000" cy="1714500"/>
            </p:xfrm>
            <a:graphic>
              <a:graphicData uri="http://schemas.microsoft.com/office/powerpoint/2016/sectionzoom">
                <psez:sectionZm>
                  <psez:sectionZmObj sectionId="{A415A513-1E92-4E95-85A4-A15C2BC17C0D}">
                    <psez:zmPr id="{01FB6C0B-88F4-4A1D-B07E-085303605683}"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a:noFill/>
                        </a:ln>
                        <a:effectLst>
                          <a:glow rad="101600">
                            <a:srgbClr val="FF0000">
                              <a:alpha val="60000"/>
                            </a:srgbClr>
                          </a:glow>
                          <a:outerShdw blurRad="76200" dir="13500000" sy="23000" kx="1200000" algn="br" rotWithShape="0">
                            <a:prstClr val="black">
                              <a:alpha val="20000"/>
                            </a:prstClr>
                          </a:outerShdw>
                          <a:reflection blurRad="6350" stA="52000" endA="300" endPos="35000" dir="5400000" sy="-100000" algn="bl" rotWithShape="0"/>
                        </a:effectLst>
                        <a:scene3d>
                          <a:camera prst="perspectiveContrastingLeftFacing">
                            <a:rot lat="300000" lon="19800000" rev="0"/>
                          </a:camera>
                          <a:lightRig rig="threePt" dir="t">
                            <a:rot lat="0" lon="0" rev="2700000"/>
                          </a:lightRig>
                        </a:scene3d>
                        <a:sp3d>
                          <a:bevelT w="63500" h="50800" prst="angle"/>
                        </a:sp3d>
                      </p166:spPr>
                    </psez:zmPr>
                  </psez:sectionZmObj>
                </psez:sectionZm>
              </a:graphicData>
            </a:graphic>
          </p:graphicFrame>
        </mc:Choice>
        <mc:Fallback xmlns="">
          <p:pic>
            <p:nvPicPr>
              <p:cNvPr id="15" name="Section Zoom 14">
                <a:hlinkClick r:id="rId9" action="ppaction://hlinksldjump"/>
                <a:extLst>
                  <a:ext uri="{FF2B5EF4-FFF2-40B4-BE49-F238E27FC236}">
                    <a16:creationId xmlns:a16="http://schemas.microsoft.com/office/drawing/2014/main" id="{32F41722-381A-407E-82EB-3A56A4387ADF}"/>
                  </a:ext>
                </a:extLst>
              </p:cNvPr>
              <p:cNvPicPr>
                <a:picLocks noGrp="1" noRot="1" noChangeAspect="1" noMove="1" noResize="1" noEditPoints="1" noAdjustHandles="1" noChangeArrowheads="1" noChangeShapeType="1"/>
              </p:cNvPicPr>
              <p:nvPr/>
            </p:nvPicPr>
            <p:blipFill>
              <a:blip r:embed="rId10"/>
              <a:stretch>
                <a:fillRect/>
              </a:stretch>
            </p:blipFill>
            <p:spPr>
              <a:xfrm>
                <a:off x="8278306" y="713099"/>
                <a:ext cx="3048000" cy="1714500"/>
              </a:xfrm>
              <a:prstGeom prst="rect">
                <a:avLst/>
              </a:prstGeom>
              <a:ln>
                <a:noFill/>
              </a:ln>
              <a:effectLst>
                <a:glow rad="101600">
                  <a:srgbClr val="FF0000">
                    <a:alpha val="60000"/>
                  </a:srgbClr>
                </a:glow>
                <a:outerShdw blurRad="76200" dir="13500000" sy="23000" kx="1200000" algn="br" rotWithShape="0">
                  <a:prstClr val="black">
                    <a:alpha val="20000"/>
                  </a:prstClr>
                </a:outerShdw>
                <a:reflection blurRad="6350" stA="52000" endA="300" endPos="35000" dir="5400000" sy="-100000" algn="bl" rotWithShape="0"/>
              </a:effectLst>
              <a:scene3d>
                <a:camera prst="perspectiveContrastingLeftFacing">
                  <a:rot lat="300000" lon="19800000" rev="0"/>
                </a:camera>
                <a:lightRig rig="threePt" dir="t">
                  <a:rot lat="0" lon="0" rev="2700000"/>
                </a:lightRig>
              </a:scene3d>
              <a:sp3d>
                <a:bevelT w="63500" h="50800" prst="angle"/>
              </a:sp3d>
            </p:spPr>
          </p:pic>
        </mc:Fallback>
      </mc:AlternateContent>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3EE85EA7-A8D2-4C8D-A567-A4FFA6DA6AF1}"/>
                  </a:ext>
                </a:extLst>
              </p:cNvPr>
              <p:cNvGraphicFramePr>
                <a:graphicFrameLocks noChangeAspect="1"/>
              </p:cNvGraphicFramePr>
              <p:nvPr>
                <p:extLst>
                  <p:ext uri="{D42A27DB-BD31-4B8C-83A1-F6EECF244321}">
                    <p14:modId xmlns:p14="http://schemas.microsoft.com/office/powerpoint/2010/main" val="4243338916"/>
                  </p:ext>
                </p:extLst>
              </p:nvPr>
            </p:nvGraphicFramePr>
            <p:xfrm>
              <a:off x="856268" y="3313923"/>
              <a:ext cx="3048000" cy="1714500"/>
            </p:xfrm>
            <a:graphic>
              <a:graphicData uri="http://schemas.microsoft.com/office/powerpoint/2016/sectionzoom">
                <psez:sectionZm>
                  <psez:sectionZmObj sectionId="{52F64FAC-7E77-408D-8018-7DFBF63CFD51}">
                    <psez:zmPr id="{BE60A6D8-792E-4699-99D1-9716487D107C}"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a:noFill/>
                        </a:ln>
                        <a:effectLst>
                          <a:glow rad="228600">
                            <a:schemeClr val="accent6">
                              <a:satMod val="175000"/>
                              <a:alpha val="40000"/>
                            </a:schemeClr>
                          </a:glow>
                          <a:outerShdw blurRad="76200" dir="13500000" sy="23000" kx="1200000" algn="br" rotWithShape="0">
                            <a:prstClr val="black">
                              <a:alpha val="20000"/>
                            </a:prstClr>
                          </a:outerShdw>
                          <a:reflection blurRad="6350" stA="52000" endA="300" endPos="35000" dir="5400000" sy="-100000" algn="bl" rotWithShape="0"/>
                        </a:effectLst>
                        <a:scene3d>
                          <a:camera prst="perspectiveContrastingLeftFacing">
                            <a:rot lat="300000" lon="19800000" rev="0"/>
                          </a:camera>
                          <a:lightRig rig="threePt" dir="t">
                            <a:rot lat="0" lon="0" rev="2700000"/>
                          </a:lightRig>
                        </a:scene3d>
                        <a:sp3d>
                          <a:bevelT w="63500" h="50800" prst="angle"/>
                        </a:sp3d>
                      </p166:spPr>
                    </psez:zmPr>
                  </psez:sectionZmObj>
                </psez:sectionZm>
              </a:graphicData>
            </a:graphic>
          </p:graphicFrame>
        </mc:Choice>
        <mc:Fallback xmlns="">
          <p:pic>
            <p:nvPicPr>
              <p:cNvPr id="4" name="Section Zoom 3">
                <a:hlinkClick r:id="rId12" action="ppaction://hlinksldjump"/>
                <a:extLst>
                  <a:ext uri="{FF2B5EF4-FFF2-40B4-BE49-F238E27FC236}">
                    <a16:creationId xmlns:a16="http://schemas.microsoft.com/office/drawing/2014/main" id="{3EE85EA7-A8D2-4C8D-A567-A4FFA6DA6AF1}"/>
                  </a:ext>
                </a:extLst>
              </p:cNvPr>
              <p:cNvPicPr>
                <a:picLocks noGrp="1" noRot="1" noChangeAspect="1" noMove="1" noResize="1" noEditPoints="1" noAdjustHandles="1" noChangeArrowheads="1" noChangeShapeType="1"/>
              </p:cNvPicPr>
              <p:nvPr/>
            </p:nvPicPr>
            <p:blipFill>
              <a:blip r:embed="rId13"/>
              <a:stretch>
                <a:fillRect/>
              </a:stretch>
            </p:blipFill>
            <p:spPr>
              <a:xfrm>
                <a:off x="856268" y="3313923"/>
                <a:ext cx="3048000" cy="1714500"/>
              </a:xfrm>
              <a:prstGeom prst="rect">
                <a:avLst/>
              </a:prstGeom>
              <a:ln>
                <a:noFill/>
              </a:ln>
              <a:effectLst>
                <a:glow rad="228600">
                  <a:schemeClr val="accent6">
                    <a:satMod val="175000"/>
                    <a:alpha val="40000"/>
                  </a:schemeClr>
                </a:glow>
                <a:outerShdw blurRad="76200" dir="13500000" sy="23000" kx="1200000" algn="br" rotWithShape="0">
                  <a:prstClr val="black">
                    <a:alpha val="20000"/>
                  </a:prstClr>
                </a:outerShdw>
                <a:reflection blurRad="6350" stA="52000" endA="300" endPos="35000" dir="5400000" sy="-100000" algn="bl" rotWithShape="0"/>
              </a:effectLst>
              <a:scene3d>
                <a:camera prst="perspectiveContrastingLeftFacing">
                  <a:rot lat="300000" lon="19800000" rev="0"/>
                </a:camera>
                <a:lightRig rig="threePt" dir="t">
                  <a:rot lat="0" lon="0" rev="2700000"/>
                </a:lightRig>
              </a:scene3d>
              <a:sp3d>
                <a:bevelT w="63500" h="50800" prst="angle"/>
              </a:sp3d>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C35BEEBE-2168-41DE-AE51-2F4C15227EBC}"/>
                  </a:ext>
                </a:extLst>
              </p:cNvPr>
              <p:cNvGraphicFramePr>
                <a:graphicFrameLocks noChangeAspect="1"/>
              </p:cNvGraphicFramePr>
              <p:nvPr>
                <p:extLst>
                  <p:ext uri="{D42A27DB-BD31-4B8C-83A1-F6EECF244321}">
                    <p14:modId xmlns:p14="http://schemas.microsoft.com/office/powerpoint/2010/main" val="3233072552"/>
                  </p:ext>
                </p:extLst>
              </p:nvPr>
            </p:nvGraphicFramePr>
            <p:xfrm>
              <a:off x="4572000" y="3313923"/>
              <a:ext cx="3048000" cy="1714500"/>
            </p:xfrm>
            <a:graphic>
              <a:graphicData uri="http://schemas.microsoft.com/office/powerpoint/2016/sectionzoom">
                <psez:sectionZm>
                  <psez:sectionZmObj sectionId="{6BFA0B67-DE9D-4124-9490-57225CEB8DBC}">
                    <psez:zmPr id="{CD1C3F8F-6A1C-4CE8-BD78-A5D612A7ADD1}"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ln>
                          <a:noFill/>
                        </a:ln>
                        <a:effectLst>
                          <a:glow rad="228600">
                            <a:schemeClr val="accent1">
                              <a:satMod val="175000"/>
                              <a:alpha val="40000"/>
                            </a:schemeClr>
                          </a:glow>
                          <a:outerShdw blurRad="76200" dir="13500000" sy="23000" kx="1200000" algn="br" rotWithShape="0">
                            <a:prstClr val="black">
                              <a:alpha val="20000"/>
                            </a:prstClr>
                          </a:outerShdw>
                          <a:reflection blurRad="6350" stA="52000" endA="300" endPos="35000" dir="5400000" sy="-100000" algn="bl" rotWithShape="0"/>
                        </a:effectLst>
                        <a:scene3d>
                          <a:camera prst="perspectiveContrastingLeftFacing">
                            <a:rot lat="300000" lon="19800000" rev="0"/>
                          </a:camera>
                          <a:lightRig rig="threePt" dir="t">
                            <a:rot lat="0" lon="0" rev="2700000"/>
                          </a:lightRig>
                        </a:scene3d>
                        <a:sp3d>
                          <a:bevelT w="63500" h="50800" prst="angle"/>
                        </a:sp3d>
                      </p166:spPr>
                    </psez:zmPr>
                  </psez:sectionZmObj>
                </psez:sectionZm>
              </a:graphicData>
            </a:graphic>
          </p:graphicFrame>
        </mc:Choice>
        <mc:Fallback xmlns="">
          <p:pic>
            <p:nvPicPr>
              <p:cNvPr id="6" name="Section Zoom 5">
                <a:hlinkClick r:id="rId15" action="ppaction://hlinksldjump"/>
                <a:extLst>
                  <a:ext uri="{FF2B5EF4-FFF2-40B4-BE49-F238E27FC236}">
                    <a16:creationId xmlns:a16="http://schemas.microsoft.com/office/drawing/2014/main" id="{C35BEEBE-2168-41DE-AE51-2F4C15227EBC}"/>
                  </a:ext>
                </a:extLst>
              </p:cNvPr>
              <p:cNvPicPr>
                <a:picLocks noGrp="1" noRot="1" noChangeAspect="1" noMove="1" noResize="1" noEditPoints="1" noAdjustHandles="1" noChangeArrowheads="1" noChangeShapeType="1"/>
              </p:cNvPicPr>
              <p:nvPr/>
            </p:nvPicPr>
            <p:blipFill>
              <a:blip r:embed="rId16"/>
              <a:stretch>
                <a:fillRect/>
              </a:stretch>
            </p:blipFill>
            <p:spPr>
              <a:xfrm>
                <a:off x="4572000" y="3313923"/>
                <a:ext cx="3048000" cy="1714500"/>
              </a:xfrm>
              <a:prstGeom prst="rect">
                <a:avLst/>
              </a:prstGeom>
              <a:ln>
                <a:noFill/>
              </a:ln>
              <a:effectLst>
                <a:glow rad="228600">
                  <a:schemeClr val="accent1">
                    <a:satMod val="175000"/>
                    <a:alpha val="40000"/>
                  </a:schemeClr>
                </a:glow>
                <a:outerShdw blurRad="76200" dir="13500000" sy="23000" kx="1200000" algn="br" rotWithShape="0">
                  <a:prstClr val="black">
                    <a:alpha val="20000"/>
                  </a:prstClr>
                </a:outerShdw>
                <a:reflection blurRad="6350" stA="52000" endA="300" endPos="35000" dir="5400000" sy="-100000" algn="bl" rotWithShape="0"/>
              </a:effectLst>
              <a:scene3d>
                <a:camera prst="perspectiveContrastingLeftFacing">
                  <a:rot lat="300000" lon="19800000" rev="0"/>
                </a:camera>
                <a:lightRig rig="threePt" dir="t">
                  <a:rot lat="0" lon="0" rev="2700000"/>
                </a:lightRig>
              </a:scene3d>
              <a:sp3d>
                <a:bevelT w="63500" h="50800" prst="angle"/>
              </a:sp3d>
            </p:spPr>
          </p:pic>
        </mc:Fallback>
      </mc:AlternateContent>
    </p:spTree>
    <p:extLst>
      <p:ext uri="{BB962C8B-B14F-4D97-AF65-F5344CB8AC3E}">
        <p14:creationId xmlns:p14="http://schemas.microsoft.com/office/powerpoint/2010/main" val="3223051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SA Algorithm (Asymmetric Key Cryptography) | Download Scientific Diagram">
            <a:extLst>
              <a:ext uri="{FF2B5EF4-FFF2-40B4-BE49-F238E27FC236}">
                <a16:creationId xmlns:a16="http://schemas.microsoft.com/office/drawing/2014/main" id="{F82B8E07-8D4A-46DF-B3CA-8C19C141A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990600"/>
            <a:ext cx="8096250" cy="4876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502D685-3759-4CB3-A086-4543F5ECA17A}"/>
              </a:ext>
            </a:extLst>
          </p:cNvPr>
          <p:cNvSpPr/>
          <p:nvPr/>
        </p:nvSpPr>
        <p:spPr>
          <a:xfrm>
            <a:off x="0" y="0"/>
            <a:ext cx="12192000" cy="6857365"/>
          </a:xfrm>
          <a:prstGeom prst="rect">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8094E0DE-0E8E-4549-87AE-76D45D6F49EF}"/>
              </a:ext>
            </a:extLst>
          </p:cNvPr>
          <p:cNvSpPr/>
          <p:nvPr/>
        </p:nvSpPr>
        <p:spPr>
          <a:xfrm>
            <a:off x="857393" y="205040"/>
            <a:ext cx="11048002" cy="64479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1300" b="0" i="0" u="none" strike="noStrike" kern="1200" cap="none" spc="0" normalizeH="0" baseline="0" noProof="0" dirty="0">
                <a:ln>
                  <a:noFill/>
                </a:ln>
                <a:solidFill>
                  <a:prstClr val="black"/>
                </a:solidFill>
                <a:effectLst/>
                <a:uLnTx/>
                <a:uFillTx/>
                <a:latin typeface="Calibri" panose="020F0502020204030204"/>
                <a:ea typeface="+mn-ea"/>
                <a:cs typeface="+mn-cs"/>
              </a:rPr>
              <a:t>RSA</a:t>
            </a:r>
          </a:p>
        </p:txBody>
      </p:sp>
    </p:spTree>
    <p:extLst>
      <p:ext uri="{BB962C8B-B14F-4D97-AF65-F5344CB8AC3E}">
        <p14:creationId xmlns:p14="http://schemas.microsoft.com/office/powerpoint/2010/main" val="9327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grpId="0" nodeType="afterEffect">
                                  <p:stCondLst>
                                    <p:cond delay="0"/>
                                  </p:stCondLst>
                                  <p:childTnLst>
                                    <p:animEffect transition="out" filter="fade">
                                      <p:cBhvr>
                                        <p:cTn id="6" dur="750"/>
                                        <p:tgtEl>
                                          <p:spTgt spid="3"/>
                                        </p:tgtEl>
                                      </p:cBhvr>
                                    </p:animEffect>
                                    <p:anim calcmode="lin" valueType="num">
                                      <p:cBhvr>
                                        <p:cTn id="7" dur="750"/>
                                        <p:tgtEl>
                                          <p:spTgt spid="3"/>
                                        </p:tgtEl>
                                        <p:attrNameLst>
                                          <p:attrName>ppt_x</p:attrName>
                                        </p:attrNameLst>
                                      </p:cBhvr>
                                      <p:tavLst>
                                        <p:tav tm="0">
                                          <p:val>
                                            <p:strVal val="ppt_x"/>
                                          </p:val>
                                        </p:tav>
                                        <p:tav tm="100000">
                                          <p:val>
                                            <p:strVal val="ppt_x"/>
                                          </p:val>
                                        </p:tav>
                                      </p:tavLst>
                                    </p:anim>
                                    <p:anim calcmode="lin" valueType="num">
                                      <p:cBhvr>
                                        <p:cTn id="8" dur="750"/>
                                        <p:tgtEl>
                                          <p:spTgt spid="3"/>
                                        </p:tgtEl>
                                        <p:attrNameLst>
                                          <p:attrName>ppt_y</p:attrName>
                                        </p:attrNameLst>
                                      </p:cBhvr>
                                      <p:tavLst>
                                        <p:tav tm="0">
                                          <p:val>
                                            <p:strVal val="ppt_y"/>
                                          </p:val>
                                        </p:tav>
                                        <p:tav tm="100000">
                                          <p:val>
                                            <p:strVal val="ppt_y+.1"/>
                                          </p:val>
                                        </p:tav>
                                      </p:tavLst>
                                    </p:anim>
                                    <p:set>
                                      <p:cBhvr>
                                        <p:cTn id="9" dur="1" fill="hold">
                                          <p:stCondLst>
                                            <p:cond delay="749"/>
                                          </p:stCondLst>
                                        </p:cTn>
                                        <p:tgtEl>
                                          <p:spTgt spid="3"/>
                                        </p:tgtEl>
                                        <p:attrNameLst>
                                          <p:attrName>style.visibility</p:attrName>
                                        </p:attrNameLst>
                                      </p:cBhvr>
                                      <p:to>
                                        <p:strVal val="hidden"/>
                                      </p:to>
                                    </p:set>
                                  </p:childTnLst>
                                </p:cTn>
                              </p:par>
                            </p:childTnLst>
                          </p:cTn>
                        </p:par>
                        <p:par>
                          <p:cTn id="10" fill="hold">
                            <p:stCondLst>
                              <p:cond delay="750"/>
                            </p:stCondLst>
                            <p:childTnLst>
                              <p:par>
                                <p:cTn id="11" presetID="31" presetClass="exit" presetSubtype="0" fill="hold" grpId="0" nodeType="afterEffect">
                                  <p:stCondLst>
                                    <p:cond delay="0"/>
                                  </p:stCondLst>
                                  <p:childTnLst>
                                    <p:anim calcmode="lin" valueType="num">
                                      <p:cBhvr>
                                        <p:cTn id="12" dur="750"/>
                                        <p:tgtEl>
                                          <p:spTgt spid="4"/>
                                        </p:tgtEl>
                                        <p:attrNameLst>
                                          <p:attrName>ppt_w</p:attrName>
                                        </p:attrNameLst>
                                      </p:cBhvr>
                                      <p:tavLst>
                                        <p:tav tm="0">
                                          <p:val>
                                            <p:strVal val="ppt_w"/>
                                          </p:val>
                                        </p:tav>
                                        <p:tav tm="100000">
                                          <p:val>
                                            <p:fltVal val="0"/>
                                          </p:val>
                                        </p:tav>
                                      </p:tavLst>
                                    </p:anim>
                                    <p:anim calcmode="lin" valueType="num">
                                      <p:cBhvr>
                                        <p:cTn id="13" dur="750"/>
                                        <p:tgtEl>
                                          <p:spTgt spid="4"/>
                                        </p:tgtEl>
                                        <p:attrNameLst>
                                          <p:attrName>ppt_h</p:attrName>
                                        </p:attrNameLst>
                                      </p:cBhvr>
                                      <p:tavLst>
                                        <p:tav tm="0">
                                          <p:val>
                                            <p:strVal val="ppt_h"/>
                                          </p:val>
                                        </p:tav>
                                        <p:tav tm="100000">
                                          <p:val>
                                            <p:fltVal val="0"/>
                                          </p:val>
                                        </p:tav>
                                      </p:tavLst>
                                    </p:anim>
                                    <p:anim calcmode="lin" valueType="num">
                                      <p:cBhvr>
                                        <p:cTn id="14" dur="750"/>
                                        <p:tgtEl>
                                          <p:spTgt spid="4"/>
                                        </p:tgtEl>
                                        <p:attrNameLst>
                                          <p:attrName>style.rotation</p:attrName>
                                        </p:attrNameLst>
                                      </p:cBhvr>
                                      <p:tavLst>
                                        <p:tav tm="0">
                                          <p:val>
                                            <p:fltVal val="0"/>
                                          </p:val>
                                        </p:tav>
                                        <p:tav tm="100000">
                                          <p:val>
                                            <p:fltVal val="90"/>
                                          </p:val>
                                        </p:tav>
                                      </p:tavLst>
                                    </p:anim>
                                    <p:animEffect transition="out" filter="fade">
                                      <p:cBhvr>
                                        <p:cTn id="15" dur="750"/>
                                        <p:tgtEl>
                                          <p:spTgt spid="4"/>
                                        </p:tgtEl>
                                      </p:cBhvr>
                                    </p:animEffect>
                                    <p:set>
                                      <p:cBhvr>
                                        <p:cTn id="16" dur="1" fill="hold">
                                          <p:stCondLst>
                                            <p:cond delay="749"/>
                                          </p:stCondLst>
                                        </p:cTn>
                                        <p:tgtEl>
                                          <p:spTgt spid="4"/>
                                        </p:tgtEl>
                                        <p:attrNameLst>
                                          <p:attrName>style.visibility</p:attrName>
                                        </p:attrNameLst>
                                      </p:cBhvr>
                                      <p:to>
                                        <p:strVal val="hidden"/>
                                      </p:to>
                                    </p:set>
                                  </p:childTnLst>
                                </p:cTn>
                              </p:par>
                            </p:childTnLst>
                          </p:cTn>
                        </p:par>
                        <p:par>
                          <p:cTn id="17" fill="hold">
                            <p:stCondLst>
                              <p:cond delay="1500"/>
                            </p:stCondLst>
                            <p:childTnLst>
                              <p:par>
                                <p:cTn id="18" presetID="26" presetClass="entr" presetSubtype="0" fill="hold" nodeType="afterEffect">
                                  <p:stCondLst>
                                    <p:cond delay="0"/>
                                  </p:stCondLst>
                                  <p:childTnLst>
                                    <p:set>
                                      <p:cBhvr>
                                        <p:cTn id="19" dur="1" fill="hold">
                                          <p:stCondLst>
                                            <p:cond delay="0"/>
                                          </p:stCondLst>
                                        </p:cTn>
                                        <p:tgtEl>
                                          <p:spTgt spid="3074"/>
                                        </p:tgtEl>
                                        <p:attrNameLst>
                                          <p:attrName>style.visibility</p:attrName>
                                        </p:attrNameLst>
                                      </p:cBhvr>
                                      <p:to>
                                        <p:strVal val="visible"/>
                                      </p:to>
                                    </p:set>
                                    <p:animEffect transition="in" filter="wipe(down)">
                                      <p:cBhvr>
                                        <p:cTn id="20" dur="580">
                                          <p:stCondLst>
                                            <p:cond delay="0"/>
                                          </p:stCondLst>
                                        </p:cTn>
                                        <p:tgtEl>
                                          <p:spTgt spid="3074"/>
                                        </p:tgtEl>
                                      </p:cBhvr>
                                    </p:animEffect>
                                    <p:anim calcmode="lin" valueType="num">
                                      <p:cBhvr>
                                        <p:cTn id="21"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26" dur="26">
                                          <p:stCondLst>
                                            <p:cond delay="650"/>
                                          </p:stCondLst>
                                        </p:cTn>
                                        <p:tgtEl>
                                          <p:spTgt spid="3074"/>
                                        </p:tgtEl>
                                      </p:cBhvr>
                                      <p:to x="100000" y="60000"/>
                                    </p:animScale>
                                    <p:animScale>
                                      <p:cBhvr>
                                        <p:cTn id="27" dur="166" decel="50000">
                                          <p:stCondLst>
                                            <p:cond delay="676"/>
                                          </p:stCondLst>
                                        </p:cTn>
                                        <p:tgtEl>
                                          <p:spTgt spid="3074"/>
                                        </p:tgtEl>
                                      </p:cBhvr>
                                      <p:to x="100000" y="100000"/>
                                    </p:animScale>
                                    <p:animScale>
                                      <p:cBhvr>
                                        <p:cTn id="28" dur="26">
                                          <p:stCondLst>
                                            <p:cond delay="1312"/>
                                          </p:stCondLst>
                                        </p:cTn>
                                        <p:tgtEl>
                                          <p:spTgt spid="3074"/>
                                        </p:tgtEl>
                                      </p:cBhvr>
                                      <p:to x="100000" y="80000"/>
                                    </p:animScale>
                                    <p:animScale>
                                      <p:cBhvr>
                                        <p:cTn id="29" dur="166" decel="50000">
                                          <p:stCondLst>
                                            <p:cond delay="1338"/>
                                          </p:stCondLst>
                                        </p:cTn>
                                        <p:tgtEl>
                                          <p:spTgt spid="3074"/>
                                        </p:tgtEl>
                                      </p:cBhvr>
                                      <p:to x="100000" y="100000"/>
                                    </p:animScale>
                                    <p:animScale>
                                      <p:cBhvr>
                                        <p:cTn id="30" dur="26">
                                          <p:stCondLst>
                                            <p:cond delay="1642"/>
                                          </p:stCondLst>
                                        </p:cTn>
                                        <p:tgtEl>
                                          <p:spTgt spid="3074"/>
                                        </p:tgtEl>
                                      </p:cBhvr>
                                      <p:to x="100000" y="90000"/>
                                    </p:animScale>
                                    <p:animScale>
                                      <p:cBhvr>
                                        <p:cTn id="31" dur="166" decel="50000">
                                          <p:stCondLst>
                                            <p:cond delay="1668"/>
                                          </p:stCondLst>
                                        </p:cTn>
                                        <p:tgtEl>
                                          <p:spTgt spid="3074"/>
                                        </p:tgtEl>
                                      </p:cBhvr>
                                      <p:to x="100000" y="100000"/>
                                    </p:animScale>
                                    <p:animScale>
                                      <p:cBhvr>
                                        <p:cTn id="32" dur="26">
                                          <p:stCondLst>
                                            <p:cond delay="1808"/>
                                          </p:stCondLst>
                                        </p:cTn>
                                        <p:tgtEl>
                                          <p:spTgt spid="3074"/>
                                        </p:tgtEl>
                                      </p:cBhvr>
                                      <p:to x="100000" y="95000"/>
                                    </p:animScale>
                                    <p:animScale>
                                      <p:cBhvr>
                                        <p:cTn id="33"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igital Signature Algorithm (DSA) in Cryptography: A Complete Guide |  Simplilearn">
            <a:extLst>
              <a:ext uri="{FF2B5EF4-FFF2-40B4-BE49-F238E27FC236}">
                <a16:creationId xmlns:a16="http://schemas.microsoft.com/office/drawing/2014/main" id="{E0C116FC-CC84-4C0F-B7D4-0A7A5C8F8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 y="1728788"/>
            <a:ext cx="11772900" cy="34004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C92AC0D-5C63-4CAA-8488-744789CDA82B}"/>
              </a:ext>
            </a:extLst>
          </p:cNvPr>
          <p:cNvSpPr/>
          <p:nvPr/>
        </p:nvSpPr>
        <p:spPr>
          <a:xfrm>
            <a:off x="0" y="0"/>
            <a:ext cx="12192000" cy="68573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AC198B8-C32C-4993-A106-A061BB237C60}"/>
              </a:ext>
            </a:extLst>
          </p:cNvPr>
          <p:cNvSpPr/>
          <p:nvPr/>
        </p:nvSpPr>
        <p:spPr>
          <a:xfrm>
            <a:off x="857393" y="205040"/>
            <a:ext cx="11048002" cy="64479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1300" b="0" i="0" u="none" strike="noStrike" kern="1200" cap="none" spc="0" normalizeH="0" baseline="0" noProof="0" dirty="0">
                <a:ln>
                  <a:noFill/>
                </a:ln>
                <a:solidFill>
                  <a:prstClr val="black"/>
                </a:solidFill>
                <a:effectLst/>
                <a:uLnTx/>
                <a:uFillTx/>
                <a:latin typeface="Calibri" panose="020F0502020204030204"/>
                <a:ea typeface="+mn-ea"/>
                <a:cs typeface="+mn-cs"/>
              </a:rPr>
              <a:t>DSA</a:t>
            </a:r>
          </a:p>
        </p:txBody>
      </p:sp>
    </p:spTree>
    <p:extLst>
      <p:ext uri="{BB962C8B-B14F-4D97-AF65-F5344CB8AC3E}">
        <p14:creationId xmlns:p14="http://schemas.microsoft.com/office/powerpoint/2010/main" val="218625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grpId="0" nodeType="afterEffect">
                                  <p:stCondLst>
                                    <p:cond delay="0"/>
                                  </p:stCondLst>
                                  <p:childTnLst>
                                    <p:animEffect transition="out" filter="randombar(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6" presetClass="exit" presetSubtype="32" fill="hold" grpId="0" nodeType="afterEffect">
                                  <p:stCondLst>
                                    <p:cond delay="0"/>
                                  </p:stCondLst>
                                  <p:childTnLst>
                                    <p:animEffect transition="out" filter="circle(out)">
                                      <p:cBhvr>
                                        <p:cTn id="10" dur="1000"/>
                                        <p:tgtEl>
                                          <p:spTgt spid="4"/>
                                        </p:tgtEl>
                                      </p:cBhvr>
                                    </p:animEffect>
                                    <p:set>
                                      <p:cBhvr>
                                        <p:cTn id="11" dur="1" fill="hold">
                                          <p:stCondLst>
                                            <p:cond delay="999"/>
                                          </p:stCondLst>
                                        </p:cTn>
                                        <p:tgtEl>
                                          <p:spTgt spid="4"/>
                                        </p:tgtEl>
                                        <p:attrNameLst>
                                          <p:attrName>style.visibility</p:attrName>
                                        </p:attrNameLst>
                                      </p:cBhvr>
                                      <p:to>
                                        <p:strVal val="hidden"/>
                                      </p:to>
                                    </p:se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098"/>
                                        </p:tgtEl>
                                        <p:attrNameLst>
                                          <p:attrName>style.visibility</p:attrName>
                                        </p:attrNameLst>
                                      </p:cBhvr>
                                      <p:to>
                                        <p:strVal val="visible"/>
                                      </p:to>
                                    </p:set>
                                    <p:animEffect transition="in" filter="fade">
                                      <p:cBhvr>
                                        <p:cTn id="15"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1F6E0-AD65-6982-5EBE-E37F8DB79CF7}"/>
              </a:ext>
            </a:extLst>
          </p:cNvPr>
          <p:cNvSpPr>
            <a:spLocks noGrp="1"/>
          </p:cNvSpPr>
          <p:nvPr>
            <p:ph type="title"/>
          </p:nvPr>
        </p:nvSpPr>
        <p:spPr>
          <a:xfrm>
            <a:off x="589560" y="856180"/>
            <a:ext cx="4560584" cy="1128068"/>
          </a:xfrm>
        </p:spPr>
        <p:txBody>
          <a:bodyPr anchor="ctr">
            <a:normAutofit/>
          </a:bodyPr>
          <a:lstStyle/>
          <a:p>
            <a:r>
              <a:rPr lang="en-US" sz="4000" dirty="0"/>
              <a:t>ECC</a:t>
            </a:r>
          </a:p>
        </p:txBody>
      </p:sp>
      <p:sp>
        <p:nvSpPr>
          <p:cNvPr id="3" name="Content Placeholder 2">
            <a:extLst>
              <a:ext uri="{FF2B5EF4-FFF2-40B4-BE49-F238E27FC236}">
                <a16:creationId xmlns:a16="http://schemas.microsoft.com/office/drawing/2014/main" id="{FB635746-A8BC-9256-823B-E1398CC3E1F5}"/>
              </a:ext>
            </a:extLst>
          </p:cNvPr>
          <p:cNvSpPr>
            <a:spLocks noGrp="1"/>
          </p:cNvSpPr>
          <p:nvPr>
            <p:ph idx="1"/>
          </p:nvPr>
        </p:nvSpPr>
        <p:spPr>
          <a:xfrm>
            <a:off x="590719" y="2330505"/>
            <a:ext cx="4559425" cy="3979585"/>
          </a:xfrm>
        </p:spPr>
        <p:txBody>
          <a:bodyPr anchor="ctr">
            <a:normAutofit/>
          </a:bodyPr>
          <a:lstStyle/>
          <a:p>
            <a:r>
              <a:rPr lang="en-US" sz="1900" dirty="0"/>
              <a:t>Elliptic Curve Cryptography (ECC) is a type of public-key cryptography that relies on the mathematics of elliptic curves for securing communication. ECC is particularly known for providing strong security with shorter key lengths compared to traditional public-key algorithms like RSA.</a:t>
            </a:r>
          </a:p>
          <a:p>
            <a:r>
              <a:rPr lang="en-US" sz="1900" dirty="0"/>
              <a:t>ECC's strength lies in the difficulty of the Elliptic Curve Discrete Logarithm Problem, which makes it computationally infeasible for an attacker to reverse the process and derive the private key from the public key. </a:t>
            </a:r>
          </a:p>
        </p:txBody>
      </p:sp>
      <p:pic>
        <p:nvPicPr>
          <p:cNvPr id="6" name="Picture 2" descr="elliptic curves - How does ECC go from decimals to integers? - Cryptography  Stack Exchange">
            <a:extLst>
              <a:ext uri="{FF2B5EF4-FFF2-40B4-BE49-F238E27FC236}">
                <a16:creationId xmlns:a16="http://schemas.microsoft.com/office/drawing/2014/main" id="{85536DED-96DF-EAF1-D48F-01322DB501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81" r="4" b="2326"/>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892A62-E03F-4E21-BC27-BAB58E5D9081}"/>
              </a:ext>
            </a:extLst>
          </p:cNvPr>
          <p:cNvSpPr/>
          <p:nvPr/>
        </p:nvSpPr>
        <p:spPr>
          <a:xfrm>
            <a:off x="0" y="0"/>
            <a:ext cx="12192000" cy="685736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059110C0-9B30-4627-8C7B-7C08322C75AB}"/>
              </a:ext>
            </a:extLst>
          </p:cNvPr>
          <p:cNvSpPr/>
          <p:nvPr/>
        </p:nvSpPr>
        <p:spPr>
          <a:xfrm>
            <a:off x="857393" y="205040"/>
            <a:ext cx="11048002" cy="64479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1300" b="0" i="0" u="none" strike="noStrike" kern="1200" cap="none" spc="0" normalizeH="0" baseline="0" noProof="0" dirty="0">
                <a:ln>
                  <a:noFill/>
                </a:ln>
                <a:solidFill>
                  <a:prstClr val="black"/>
                </a:solidFill>
                <a:effectLst/>
                <a:uLnTx/>
                <a:uFillTx/>
                <a:latin typeface="Calibri" panose="020F0502020204030204"/>
                <a:ea typeface="+mn-ea"/>
                <a:cs typeface="+mn-cs"/>
              </a:rPr>
              <a:t>ECC</a:t>
            </a:r>
          </a:p>
        </p:txBody>
      </p:sp>
    </p:spTree>
    <p:extLst>
      <p:ext uri="{BB962C8B-B14F-4D97-AF65-F5344CB8AC3E}">
        <p14:creationId xmlns:p14="http://schemas.microsoft.com/office/powerpoint/2010/main" val="80135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grpId="0" nodeType="after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par>
                          <p:cTn id="9" fill="hold">
                            <p:stCondLst>
                              <p:cond delay="500"/>
                            </p:stCondLst>
                            <p:childTnLst>
                              <p:par>
                                <p:cTn id="10" presetID="53" presetClass="exit" presetSubtype="32" fill="hold" grpId="0" nodeType="afterEffect">
                                  <p:stCondLst>
                                    <p:cond delay="0"/>
                                  </p:stCondLst>
                                  <p:childTnLst>
                                    <p:anim calcmode="lin" valueType="num">
                                      <p:cBhvr>
                                        <p:cTn id="11" dur="500"/>
                                        <p:tgtEl>
                                          <p:spTgt spid="4"/>
                                        </p:tgtEl>
                                        <p:attrNameLst>
                                          <p:attrName>ppt_w</p:attrName>
                                        </p:attrNameLst>
                                      </p:cBhvr>
                                      <p:tavLst>
                                        <p:tav tm="0">
                                          <p:val>
                                            <p:strVal val="ppt_w"/>
                                          </p:val>
                                        </p:tav>
                                        <p:tav tm="100000">
                                          <p:val>
                                            <p:fltVal val="0"/>
                                          </p:val>
                                        </p:tav>
                                      </p:tavLst>
                                    </p:anim>
                                    <p:anim calcmode="lin" valueType="num">
                                      <p:cBhvr>
                                        <p:cTn id="12" dur="500"/>
                                        <p:tgtEl>
                                          <p:spTgt spid="4"/>
                                        </p:tgtEl>
                                        <p:attrNameLst>
                                          <p:attrName>ppt_h</p:attrName>
                                        </p:attrNameLst>
                                      </p:cBhvr>
                                      <p:tavLst>
                                        <p:tav tm="0">
                                          <p:val>
                                            <p:strVal val="ppt_h"/>
                                          </p:val>
                                        </p:tav>
                                        <p:tav tm="100000">
                                          <p:val>
                                            <p:fltVal val="0"/>
                                          </p:val>
                                        </p:tav>
                                      </p:tavLst>
                                    </p:anim>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750"/>
                                        <p:tgtEl>
                                          <p:spTgt spid="2"/>
                                        </p:tgtEl>
                                      </p:cBhvr>
                                    </p:animEffect>
                                    <p:anim calcmode="lin" valueType="num">
                                      <p:cBhvr>
                                        <p:cTn id="19" dur="750" fill="hold"/>
                                        <p:tgtEl>
                                          <p:spTgt spid="2"/>
                                        </p:tgtEl>
                                        <p:attrNameLst>
                                          <p:attrName>ppt_x</p:attrName>
                                        </p:attrNameLst>
                                      </p:cBhvr>
                                      <p:tavLst>
                                        <p:tav tm="0">
                                          <p:val>
                                            <p:strVal val="#ppt_x"/>
                                          </p:val>
                                        </p:tav>
                                        <p:tav tm="100000">
                                          <p:val>
                                            <p:strVal val="#ppt_x"/>
                                          </p:val>
                                        </p:tav>
                                      </p:tavLst>
                                    </p:anim>
                                    <p:anim calcmode="lin" valueType="num">
                                      <p:cBhvr>
                                        <p:cTn id="20" dur="750" fill="hold"/>
                                        <p:tgtEl>
                                          <p:spTgt spid="2"/>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42" presetClass="entr" presetSubtype="0" fill="hold" grpId="0" nodeType="after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750"/>
                                        <p:tgtEl>
                                          <p:spTgt spid="3">
                                            <p:txEl>
                                              <p:pRg st="0" end="0"/>
                                            </p:txEl>
                                          </p:spTgt>
                                        </p:tgtEl>
                                      </p:cBhvr>
                                    </p:animEffect>
                                    <p:anim calcmode="lin" valueType="num">
                                      <p:cBhvr>
                                        <p:cTn id="25"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6" dur="7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42" presetClass="entr" presetSubtype="0" fill="hold" grpId="0"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fade">
                                      <p:cBhvr>
                                        <p:cTn id="30" dur="750"/>
                                        <p:tgtEl>
                                          <p:spTgt spid="3">
                                            <p:txEl>
                                              <p:pRg st="1" end="1"/>
                                            </p:txEl>
                                          </p:spTgt>
                                        </p:tgtEl>
                                      </p:cBhvr>
                                    </p:animEffect>
                                    <p:anim calcmode="lin" valueType="num">
                                      <p:cBhvr>
                                        <p:cTn id="31" dur="7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2" dur="7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33" fill="hold">
                            <p:stCondLst>
                              <p:cond delay="3250"/>
                            </p:stCondLst>
                            <p:childTnLst>
                              <p:par>
                                <p:cTn id="34" presetID="42" presetClass="entr" presetSubtype="0"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750"/>
                                        <p:tgtEl>
                                          <p:spTgt spid="6"/>
                                        </p:tgtEl>
                                      </p:cBhvr>
                                    </p:animEffect>
                                    <p:anim calcmode="lin" valueType="num">
                                      <p:cBhvr>
                                        <p:cTn id="37" dur="750" fill="hold"/>
                                        <p:tgtEl>
                                          <p:spTgt spid="6"/>
                                        </p:tgtEl>
                                        <p:attrNameLst>
                                          <p:attrName>ppt_x</p:attrName>
                                        </p:attrNameLst>
                                      </p:cBhvr>
                                      <p:tavLst>
                                        <p:tav tm="0">
                                          <p:val>
                                            <p:strVal val="#ppt_x"/>
                                          </p:val>
                                        </p:tav>
                                        <p:tav tm="100000">
                                          <p:val>
                                            <p:strVal val="#ppt_x"/>
                                          </p:val>
                                        </p:tav>
                                      </p:tavLst>
                                    </p:anim>
                                    <p:anim calcmode="lin" valueType="num">
                                      <p:cBhvr>
                                        <p:cTn id="38"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animBg="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Elliptic Curve Cryptography - KeyCDN Support">
            <a:extLst>
              <a:ext uri="{FF2B5EF4-FFF2-40B4-BE49-F238E27FC236}">
                <a16:creationId xmlns:a16="http://schemas.microsoft.com/office/drawing/2014/main" id="{7D68CB1A-85E0-4BFB-8821-52C9BE21B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12192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410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A6D5F1-4809-4D39-93FE-B63C49B16808}"/>
              </a:ext>
            </a:extLst>
          </p:cNvPr>
          <p:cNvSpPr>
            <a:spLocks noGrp="1"/>
          </p:cNvSpPr>
          <p:nvPr>
            <p:ph idx="1"/>
          </p:nvPr>
        </p:nvSpPr>
        <p:spPr>
          <a:xfrm>
            <a:off x="204186" y="266330"/>
            <a:ext cx="11149614" cy="6320901"/>
          </a:xfrm>
        </p:spPr>
        <p:txBody>
          <a:bodyPr>
            <a:normAutofit fontScale="92500" lnSpcReduction="20000"/>
          </a:bodyPr>
          <a:lstStyle/>
          <a:p>
            <a:pPr marL="742950" indent="-742950">
              <a:buFont typeface="+mj-lt"/>
              <a:buAutoNum type="arabicPeriod"/>
            </a:pPr>
            <a:r>
              <a:rPr lang="en-US" sz="1600" b="1" dirty="0">
                <a:solidFill>
                  <a:schemeClr val="tx2">
                    <a:lumMod val="20000"/>
                    <a:lumOff val="80000"/>
                  </a:schemeClr>
                </a:solidFill>
              </a:rPr>
              <a:t>Key Generation:</a:t>
            </a:r>
            <a:endParaRPr lang="en-US" sz="1600" dirty="0">
              <a:solidFill>
                <a:schemeClr val="tx2">
                  <a:lumMod val="20000"/>
                  <a:lumOff val="80000"/>
                </a:schemeClr>
              </a:solidFill>
            </a:endParaRPr>
          </a:p>
          <a:p>
            <a:pPr lvl="1"/>
            <a:r>
              <a:rPr lang="en-US" sz="1600" dirty="0">
                <a:solidFill>
                  <a:schemeClr val="tx2">
                    <a:lumMod val="20000"/>
                    <a:lumOff val="80000"/>
                  </a:schemeClr>
                </a:solidFill>
              </a:rPr>
              <a:t>Each user involved in the communication generates a pair of keys: a public key and a private key.</a:t>
            </a:r>
          </a:p>
          <a:p>
            <a:pPr lvl="1"/>
            <a:r>
              <a:rPr lang="en-US" sz="1600" dirty="0">
                <a:solidFill>
                  <a:schemeClr val="tx2">
                    <a:lumMod val="20000"/>
                    <a:lumOff val="80000"/>
                  </a:schemeClr>
                </a:solidFill>
              </a:rPr>
              <a:t>The public key is derived from a point on an elliptic curve, and the private key is a random number.</a:t>
            </a:r>
            <a:endParaRPr lang="en-US" sz="1600" b="1" dirty="0">
              <a:solidFill>
                <a:schemeClr val="tx2">
                  <a:lumMod val="20000"/>
                  <a:lumOff val="80000"/>
                </a:schemeClr>
              </a:solidFill>
            </a:endParaRPr>
          </a:p>
          <a:p>
            <a:pPr marL="742950" indent="-742950">
              <a:buFont typeface="+mj-lt"/>
              <a:buAutoNum type="arabicPeriod"/>
            </a:pPr>
            <a:r>
              <a:rPr lang="en-US" sz="1600" b="1" dirty="0">
                <a:solidFill>
                  <a:schemeClr val="tx2">
                    <a:lumMod val="20000"/>
                    <a:lumOff val="80000"/>
                  </a:schemeClr>
                </a:solidFill>
              </a:rPr>
              <a:t>Elliptic Curve Equation:</a:t>
            </a:r>
            <a:endParaRPr lang="en-US" sz="1600" dirty="0">
              <a:solidFill>
                <a:schemeClr val="tx2">
                  <a:lumMod val="20000"/>
                  <a:lumOff val="80000"/>
                </a:schemeClr>
              </a:solidFill>
            </a:endParaRPr>
          </a:p>
          <a:p>
            <a:pPr lvl="1"/>
            <a:r>
              <a:rPr lang="en-US" sz="1600" dirty="0">
                <a:solidFill>
                  <a:schemeClr val="tx2">
                    <a:lumMod val="20000"/>
                    <a:lumOff val="80000"/>
                  </a:schemeClr>
                </a:solidFill>
              </a:rPr>
              <a:t>ECC is based on the mathematical properties of elliptic curves, which are defined by an equation of the form: </a:t>
            </a:r>
            <a:r>
              <a:rPr lang="en-US" sz="1600" i="1" dirty="0">
                <a:solidFill>
                  <a:schemeClr val="tx2">
                    <a:lumMod val="20000"/>
                    <a:lumOff val="80000"/>
                  </a:schemeClr>
                </a:solidFill>
              </a:rPr>
              <a:t>y</a:t>
            </a:r>
            <a:r>
              <a:rPr lang="en-US" sz="1600" dirty="0">
                <a:solidFill>
                  <a:schemeClr val="tx2">
                    <a:lumMod val="20000"/>
                    <a:lumOff val="80000"/>
                  </a:schemeClr>
                </a:solidFill>
              </a:rPr>
              <a:t>2=</a:t>
            </a:r>
            <a:r>
              <a:rPr lang="en-US" sz="1600" i="1" dirty="0">
                <a:solidFill>
                  <a:schemeClr val="tx2">
                    <a:lumMod val="20000"/>
                    <a:lumOff val="80000"/>
                  </a:schemeClr>
                </a:solidFill>
              </a:rPr>
              <a:t>x</a:t>
            </a:r>
            <a:r>
              <a:rPr lang="en-US" sz="1600" dirty="0">
                <a:solidFill>
                  <a:schemeClr val="tx2">
                    <a:lumMod val="20000"/>
                    <a:lumOff val="80000"/>
                  </a:schemeClr>
                </a:solidFill>
              </a:rPr>
              <a:t>3+</a:t>
            </a:r>
            <a:r>
              <a:rPr lang="en-US" sz="1600" i="1" dirty="0">
                <a:solidFill>
                  <a:schemeClr val="tx2">
                    <a:lumMod val="20000"/>
                    <a:lumOff val="80000"/>
                  </a:schemeClr>
                </a:solidFill>
              </a:rPr>
              <a:t>ax</a:t>
            </a:r>
            <a:r>
              <a:rPr lang="en-US" sz="1600" dirty="0">
                <a:solidFill>
                  <a:schemeClr val="tx2">
                    <a:lumMod val="20000"/>
                    <a:lumOff val="80000"/>
                  </a:schemeClr>
                </a:solidFill>
              </a:rPr>
              <a:t>+</a:t>
            </a:r>
            <a:r>
              <a:rPr lang="en-US" sz="1600" i="1" dirty="0">
                <a:solidFill>
                  <a:schemeClr val="tx2">
                    <a:lumMod val="20000"/>
                    <a:lumOff val="80000"/>
                  </a:schemeClr>
                </a:solidFill>
              </a:rPr>
              <a:t>b</a:t>
            </a:r>
            <a:r>
              <a:rPr lang="en-US" sz="1600" dirty="0">
                <a:solidFill>
                  <a:schemeClr val="tx2">
                    <a:lumMod val="20000"/>
                    <a:lumOff val="80000"/>
                  </a:schemeClr>
                </a:solidFill>
              </a:rPr>
              <a:t>.</a:t>
            </a:r>
          </a:p>
          <a:p>
            <a:pPr lvl="1"/>
            <a:r>
              <a:rPr lang="en-US" sz="1600" dirty="0">
                <a:solidFill>
                  <a:schemeClr val="tx2">
                    <a:lumMod val="20000"/>
                    <a:lumOff val="80000"/>
                  </a:schemeClr>
                </a:solidFill>
              </a:rPr>
              <a:t>The elliptic curve is defined over a finite field, meaning all the arithmetic operations are performed modulo a prime number.</a:t>
            </a:r>
          </a:p>
          <a:p>
            <a:pPr marL="742950" indent="-742950">
              <a:buFont typeface="+mj-lt"/>
              <a:buAutoNum type="arabicPeriod"/>
            </a:pPr>
            <a:r>
              <a:rPr lang="en-US" sz="1600" b="1" dirty="0">
                <a:solidFill>
                  <a:schemeClr val="tx2">
                    <a:lumMod val="20000"/>
                    <a:lumOff val="80000"/>
                  </a:schemeClr>
                </a:solidFill>
              </a:rPr>
              <a:t>Point Addition on the Curve:</a:t>
            </a:r>
            <a:endParaRPr lang="en-US" sz="1600" dirty="0">
              <a:solidFill>
                <a:schemeClr val="tx2">
                  <a:lumMod val="20000"/>
                  <a:lumOff val="80000"/>
                </a:schemeClr>
              </a:solidFill>
            </a:endParaRPr>
          </a:p>
          <a:p>
            <a:pPr lvl="1"/>
            <a:r>
              <a:rPr lang="en-US" sz="1600" dirty="0">
                <a:solidFill>
                  <a:schemeClr val="tx2">
                    <a:lumMod val="20000"/>
                    <a:lumOff val="80000"/>
                  </a:schemeClr>
                </a:solidFill>
              </a:rPr>
              <a:t>The elliptic curve has a geometric interpretation, where points on the curve can be added together.</a:t>
            </a:r>
          </a:p>
          <a:p>
            <a:pPr lvl="1"/>
            <a:r>
              <a:rPr lang="en-US" sz="1600" dirty="0">
                <a:solidFill>
                  <a:schemeClr val="tx2">
                    <a:lumMod val="20000"/>
                    <a:lumOff val="80000"/>
                  </a:schemeClr>
                </a:solidFill>
              </a:rPr>
              <a:t>Point addition is defined in a way that if you have two points A and B, you can compute a third point C = A + B.</a:t>
            </a:r>
          </a:p>
          <a:p>
            <a:pPr marL="742950" indent="-742950">
              <a:buFont typeface="+mj-lt"/>
              <a:buAutoNum type="arabicPeriod"/>
            </a:pPr>
            <a:r>
              <a:rPr lang="en-US" sz="1600" b="1" dirty="0">
                <a:solidFill>
                  <a:schemeClr val="tx2">
                    <a:lumMod val="20000"/>
                    <a:lumOff val="80000"/>
                  </a:schemeClr>
                </a:solidFill>
              </a:rPr>
              <a:t>Scalar Multiplication:</a:t>
            </a:r>
            <a:endParaRPr lang="en-US" sz="1600" dirty="0">
              <a:solidFill>
                <a:schemeClr val="tx2">
                  <a:lumMod val="20000"/>
                  <a:lumOff val="80000"/>
                </a:schemeClr>
              </a:solidFill>
            </a:endParaRPr>
          </a:p>
          <a:p>
            <a:pPr lvl="1"/>
            <a:r>
              <a:rPr lang="en-US" sz="1600" dirty="0">
                <a:solidFill>
                  <a:schemeClr val="tx2">
                    <a:lumMod val="20000"/>
                    <a:lumOff val="80000"/>
                  </a:schemeClr>
                </a:solidFill>
              </a:rPr>
              <a:t>Scalar multiplication involves repeatedly adding a point to itself a certain number of times.</a:t>
            </a:r>
          </a:p>
          <a:p>
            <a:pPr lvl="1"/>
            <a:r>
              <a:rPr lang="en-US" sz="1600" dirty="0">
                <a:solidFill>
                  <a:schemeClr val="tx2">
                    <a:lumMod val="20000"/>
                    <a:lumOff val="80000"/>
                  </a:schemeClr>
                </a:solidFill>
              </a:rPr>
              <a:t>If </a:t>
            </a:r>
            <a:r>
              <a:rPr lang="en-US" sz="1600" i="1" dirty="0">
                <a:solidFill>
                  <a:schemeClr val="tx2">
                    <a:lumMod val="20000"/>
                    <a:lumOff val="80000"/>
                  </a:schemeClr>
                </a:solidFill>
              </a:rPr>
              <a:t>k</a:t>
            </a:r>
            <a:r>
              <a:rPr lang="en-US" sz="1600" dirty="0">
                <a:solidFill>
                  <a:schemeClr val="tx2">
                    <a:lumMod val="20000"/>
                    <a:lumOff val="80000"/>
                  </a:schemeClr>
                </a:solidFill>
              </a:rPr>
              <a:t> is a scalar (the private key), then </a:t>
            </a:r>
            <a:r>
              <a:rPr lang="en-US" sz="1600" i="1" dirty="0" err="1">
                <a:solidFill>
                  <a:schemeClr val="tx2">
                    <a:lumMod val="20000"/>
                    <a:lumOff val="80000"/>
                  </a:schemeClr>
                </a:solidFill>
              </a:rPr>
              <a:t>kP</a:t>
            </a:r>
            <a:r>
              <a:rPr lang="en-US" sz="1600" dirty="0">
                <a:solidFill>
                  <a:schemeClr val="tx2">
                    <a:lumMod val="20000"/>
                    <a:lumOff val="80000"/>
                  </a:schemeClr>
                </a:solidFill>
              </a:rPr>
              <a:t> involves adding the point </a:t>
            </a:r>
            <a:r>
              <a:rPr lang="en-US" sz="1600" i="1" dirty="0">
                <a:solidFill>
                  <a:schemeClr val="tx2">
                    <a:lumMod val="20000"/>
                    <a:lumOff val="80000"/>
                  </a:schemeClr>
                </a:solidFill>
              </a:rPr>
              <a:t>P</a:t>
            </a:r>
            <a:r>
              <a:rPr lang="en-US" sz="1600" dirty="0">
                <a:solidFill>
                  <a:schemeClr val="tx2">
                    <a:lumMod val="20000"/>
                    <a:lumOff val="80000"/>
                  </a:schemeClr>
                </a:solidFill>
              </a:rPr>
              <a:t> to itself </a:t>
            </a:r>
            <a:r>
              <a:rPr lang="en-US" sz="1600" i="1" dirty="0">
                <a:solidFill>
                  <a:schemeClr val="tx2">
                    <a:lumMod val="20000"/>
                    <a:lumOff val="80000"/>
                  </a:schemeClr>
                </a:solidFill>
              </a:rPr>
              <a:t>k</a:t>
            </a:r>
            <a:r>
              <a:rPr lang="en-US" sz="1600" dirty="0">
                <a:solidFill>
                  <a:schemeClr val="tx2">
                    <a:lumMod val="20000"/>
                    <a:lumOff val="80000"/>
                  </a:schemeClr>
                </a:solidFill>
              </a:rPr>
              <a:t> times.</a:t>
            </a:r>
          </a:p>
          <a:p>
            <a:pPr marL="742950" indent="-742950">
              <a:buFont typeface="+mj-lt"/>
              <a:buAutoNum type="arabicPeriod"/>
            </a:pPr>
            <a:r>
              <a:rPr lang="en-US" sz="1600" b="1" dirty="0">
                <a:solidFill>
                  <a:schemeClr val="tx2">
                    <a:lumMod val="20000"/>
                    <a:lumOff val="80000"/>
                  </a:schemeClr>
                </a:solidFill>
              </a:rPr>
              <a:t>Public Key Derivation:</a:t>
            </a:r>
            <a:endParaRPr lang="en-US" sz="1600" dirty="0">
              <a:solidFill>
                <a:schemeClr val="tx2">
                  <a:lumMod val="20000"/>
                  <a:lumOff val="80000"/>
                </a:schemeClr>
              </a:solidFill>
            </a:endParaRPr>
          </a:p>
          <a:p>
            <a:pPr lvl="1"/>
            <a:r>
              <a:rPr lang="en-US" sz="1600" dirty="0">
                <a:solidFill>
                  <a:schemeClr val="tx2">
                    <a:lumMod val="20000"/>
                    <a:lumOff val="80000"/>
                  </a:schemeClr>
                </a:solidFill>
              </a:rPr>
              <a:t>The public key is derived by performing scalar multiplication on a base point (a well-defined point on the curve) with the private key.</a:t>
            </a:r>
          </a:p>
          <a:p>
            <a:pPr marL="742950" indent="-742950">
              <a:buFont typeface="+mj-lt"/>
              <a:buAutoNum type="arabicPeriod"/>
            </a:pPr>
            <a:r>
              <a:rPr lang="en-US" sz="1600" b="1" dirty="0">
                <a:solidFill>
                  <a:schemeClr val="tx2">
                    <a:lumMod val="20000"/>
                    <a:lumOff val="80000"/>
                  </a:schemeClr>
                </a:solidFill>
              </a:rPr>
              <a:t>Encryption Process:</a:t>
            </a:r>
            <a:endParaRPr lang="en-US" sz="1600" dirty="0">
              <a:solidFill>
                <a:schemeClr val="tx2">
                  <a:lumMod val="20000"/>
                  <a:lumOff val="80000"/>
                </a:schemeClr>
              </a:solidFill>
            </a:endParaRPr>
          </a:p>
          <a:p>
            <a:pPr lvl="1"/>
            <a:r>
              <a:rPr lang="en-US" sz="1600" dirty="0">
                <a:solidFill>
                  <a:schemeClr val="tx2">
                    <a:lumMod val="20000"/>
                    <a:lumOff val="80000"/>
                  </a:schemeClr>
                </a:solidFill>
              </a:rPr>
              <a:t>When Alice wants to send a confidential message to Bob, she obtains Bob's public key (a point on the elliptic curve derived from his private key).</a:t>
            </a:r>
          </a:p>
          <a:p>
            <a:pPr lvl="1"/>
            <a:r>
              <a:rPr lang="en-US" sz="1600" dirty="0">
                <a:solidFill>
                  <a:schemeClr val="tx2">
                    <a:lumMod val="20000"/>
                    <a:lumOff val="80000"/>
                  </a:schemeClr>
                </a:solidFill>
              </a:rPr>
              <a:t>Alice generates a random symmetric key (for example, for AES encryption) for the actual data encryption.</a:t>
            </a:r>
          </a:p>
          <a:p>
            <a:pPr lvl="1"/>
            <a:r>
              <a:rPr lang="en-US" sz="1600" dirty="0">
                <a:solidFill>
                  <a:schemeClr val="tx2">
                    <a:lumMod val="20000"/>
                    <a:lumOff val="80000"/>
                  </a:schemeClr>
                </a:solidFill>
              </a:rPr>
              <a:t>She then performs ECC operations to derive a shared secret by multiplying Bob's public key with her private key.</a:t>
            </a:r>
          </a:p>
          <a:p>
            <a:pPr lvl="1"/>
            <a:r>
              <a:rPr lang="en-US" sz="1600" dirty="0">
                <a:solidFill>
                  <a:schemeClr val="tx2">
                    <a:lumMod val="20000"/>
                    <a:lumOff val="80000"/>
                  </a:schemeClr>
                </a:solidFill>
              </a:rPr>
              <a:t>This shared secret is then used to derive encryption keys for symmetric encryption.</a:t>
            </a:r>
          </a:p>
          <a:p>
            <a:pPr lvl="1"/>
            <a:r>
              <a:rPr lang="en-US" sz="1600" dirty="0">
                <a:solidFill>
                  <a:schemeClr val="tx2">
                    <a:lumMod val="20000"/>
                    <a:lumOff val="80000"/>
                  </a:schemeClr>
                </a:solidFill>
              </a:rPr>
              <a:t>The symmetric key is used to encrypt the actual message using a symmetric encryption algorithm.</a:t>
            </a:r>
          </a:p>
          <a:p>
            <a:pPr marL="742950" indent="-742950">
              <a:buFont typeface="+mj-lt"/>
              <a:buAutoNum type="arabicPeriod"/>
            </a:pPr>
            <a:r>
              <a:rPr lang="en-US" sz="1600" b="1" dirty="0">
                <a:solidFill>
                  <a:schemeClr val="tx2">
                    <a:lumMod val="20000"/>
                    <a:lumOff val="80000"/>
                  </a:schemeClr>
                </a:solidFill>
              </a:rPr>
              <a:t>Decryption Process:</a:t>
            </a:r>
            <a:endParaRPr lang="en-US" sz="1600" dirty="0">
              <a:solidFill>
                <a:schemeClr val="tx2">
                  <a:lumMod val="20000"/>
                  <a:lumOff val="80000"/>
                </a:schemeClr>
              </a:solidFill>
            </a:endParaRPr>
          </a:p>
          <a:p>
            <a:pPr lvl="1"/>
            <a:r>
              <a:rPr lang="en-US" sz="1600" dirty="0">
                <a:solidFill>
                  <a:schemeClr val="tx2">
                    <a:lumMod val="20000"/>
                    <a:lumOff val="80000"/>
                  </a:schemeClr>
                </a:solidFill>
              </a:rPr>
              <a:t>Bob, the recipient, uses his private key to derive the same shared secret by multiplying it with Alice's public key.</a:t>
            </a:r>
          </a:p>
          <a:p>
            <a:pPr lvl="1"/>
            <a:r>
              <a:rPr lang="en-US" sz="1600" dirty="0">
                <a:solidFill>
                  <a:schemeClr val="tx2">
                    <a:lumMod val="20000"/>
                    <a:lumOff val="80000"/>
                  </a:schemeClr>
                </a:solidFill>
              </a:rPr>
              <a:t>With the shared secret, he can derive the same symmetric key that Alice used for encryption.</a:t>
            </a:r>
          </a:p>
          <a:p>
            <a:pPr lvl="1"/>
            <a:r>
              <a:rPr lang="en-US" sz="1600" dirty="0">
                <a:solidFill>
                  <a:schemeClr val="tx2">
                    <a:lumMod val="20000"/>
                    <a:lumOff val="80000"/>
                  </a:schemeClr>
                </a:solidFill>
              </a:rPr>
              <a:t>Bob uses the symmetric key to decrypt the received message and recover the original content.</a:t>
            </a:r>
            <a:br>
              <a:rPr lang="en-US" sz="900" dirty="0"/>
            </a:br>
            <a:endParaRPr lang="en-US" sz="900" dirty="0"/>
          </a:p>
        </p:txBody>
      </p:sp>
    </p:spTree>
    <p:extLst>
      <p:ext uri="{BB962C8B-B14F-4D97-AF65-F5344CB8AC3E}">
        <p14:creationId xmlns:p14="http://schemas.microsoft.com/office/powerpoint/2010/main" val="1253701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20" name="Content Placeholder 19" descr="Back RTL">
            <a:hlinkClick r:id="" action="ppaction://hlinkshowjump?jump=nextslide"/>
            <a:extLst>
              <a:ext uri="{FF2B5EF4-FFF2-40B4-BE49-F238E27FC236}">
                <a16:creationId xmlns:a16="http://schemas.microsoft.com/office/drawing/2014/main" id="{946ECA39-4EC7-495B-BBAB-D61667913485}"/>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55819" y="3115461"/>
            <a:ext cx="575910" cy="627077"/>
          </a:xfrm>
        </p:spPr>
      </p:pic>
      <p:pic>
        <p:nvPicPr>
          <p:cNvPr id="22" name="Graphic 21" descr="Back">
            <a:hlinkClick r:id="" action="ppaction://hlinkshowjump?jump=previousslide"/>
            <a:extLst>
              <a:ext uri="{FF2B5EF4-FFF2-40B4-BE49-F238E27FC236}">
                <a16:creationId xmlns:a16="http://schemas.microsoft.com/office/drawing/2014/main" id="{664CF209-CE1D-425D-90A6-38E6CE27DE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7077" y="3115461"/>
            <a:ext cx="627077" cy="627077"/>
          </a:xfrm>
          <a:prstGeom prst="rect">
            <a:avLst/>
          </a:prstGeom>
        </p:spPr>
      </p:pic>
      <p:sp>
        <p:nvSpPr>
          <p:cNvPr id="23" name="middle">
            <a:hlinkClick r:id="rId7" action="ppaction://hlinksldjump"/>
            <a:extLst>
              <a:ext uri="{FF2B5EF4-FFF2-40B4-BE49-F238E27FC236}">
                <a16:creationId xmlns:a16="http://schemas.microsoft.com/office/drawing/2014/main" id="{848FB917-EAA7-4821-AA97-7D93FDAF9F16}"/>
              </a:ext>
            </a:extLst>
          </p:cNvPr>
          <p:cNvSpPr/>
          <p:nvPr/>
        </p:nvSpPr>
        <p:spPr>
          <a:xfrm>
            <a:off x="6235616" y="5231219"/>
            <a:ext cx="318976" cy="3189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irst slide C">
            <a:hlinkClick r:id="" action="ppaction://hlinkshowjump?jump=firstslide"/>
            <a:extLst>
              <a:ext uri="{FF2B5EF4-FFF2-40B4-BE49-F238E27FC236}">
                <a16:creationId xmlns:a16="http://schemas.microsoft.com/office/drawing/2014/main" id="{7C205072-10E8-47F6-ACCF-1288B01C6F3A}"/>
              </a:ext>
            </a:extLst>
          </p:cNvPr>
          <p:cNvSpPr/>
          <p:nvPr/>
        </p:nvSpPr>
        <p:spPr>
          <a:xfrm>
            <a:off x="5637409" y="5231219"/>
            <a:ext cx="318976" cy="3189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4A78AF34-9E91-402F-8D84-CAEFA86FA2EC}"/>
              </a:ext>
            </a:extLst>
          </p:cNvPr>
          <p:cNvSpPr txBox="1"/>
          <p:nvPr/>
        </p:nvSpPr>
        <p:spPr>
          <a:xfrm>
            <a:off x="10700218" y="442268"/>
            <a:ext cx="321103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hlinkClick r:id="rId8" action="ppaction://hlinksldjump"/>
              </a:rPr>
              <a:t>EXIT</a:t>
            </a:r>
            <a:endPar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FF4D1949-6970-4D11-96D3-CCB7E45E65CF}"/>
              </a:ext>
            </a:extLst>
          </p:cNvPr>
          <p:cNvSpPr txBox="1"/>
          <p:nvPr/>
        </p:nvSpPr>
        <p:spPr>
          <a:xfrm>
            <a:off x="5061867" y="1729934"/>
            <a:ext cx="2666474" cy="369332"/>
          </a:xfrm>
          <a:prstGeom prst="rect">
            <a:avLst/>
          </a:prstGeom>
          <a:noFill/>
        </p:spPr>
        <p:txBody>
          <a:bodyPr wrap="square" rtlCol="0">
            <a:spAutoFit/>
          </a:bodyPr>
          <a:lstStyle/>
          <a:p>
            <a:r>
              <a:rPr lang="en-US" b="1" u="sng" dirty="0">
                <a:solidFill>
                  <a:schemeClr val="bg1"/>
                </a:solidFill>
              </a:rPr>
              <a:t>What is S/MIME</a:t>
            </a:r>
          </a:p>
        </p:txBody>
      </p:sp>
      <p:grpSp>
        <p:nvGrpSpPr>
          <p:cNvPr id="42" name="Group 41">
            <a:extLst>
              <a:ext uri="{FF2B5EF4-FFF2-40B4-BE49-F238E27FC236}">
                <a16:creationId xmlns:a16="http://schemas.microsoft.com/office/drawing/2014/main" id="{10603618-3DCB-42D9-A99C-69FCD3D4C64B}"/>
              </a:ext>
            </a:extLst>
          </p:cNvPr>
          <p:cNvGrpSpPr/>
          <p:nvPr/>
        </p:nvGrpSpPr>
        <p:grpSpPr>
          <a:xfrm>
            <a:off x="4871104" y="2557569"/>
            <a:ext cx="17410548" cy="1734125"/>
            <a:chOff x="4871104" y="2552125"/>
            <a:chExt cx="17410548" cy="1734125"/>
          </a:xfrm>
        </p:grpSpPr>
        <mc:AlternateContent xmlns:mc="http://schemas.openxmlformats.org/markup-compatibility/2006" xmlns:psez="http://schemas.microsoft.com/office/powerpoint/2016/sectionzoom">
          <mc:Choice Requires="psez">
            <p:graphicFrame>
              <p:nvGraphicFramePr>
                <p:cNvPr id="33" name="Section Zoom 32">
                  <a:extLst>
                    <a:ext uri="{FF2B5EF4-FFF2-40B4-BE49-F238E27FC236}">
                      <a16:creationId xmlns:a16="http://schemas.microsoft.com/office/drawing/2014/main" id="{E2F06311-8943-4FE5-81C8-4B47134DB23D}"/>
                    </a:ext>
                  </a:extLst>
                </p:cNvPr>
                <p:cNvGraphicFramePr>
                  <a:graphicFrameLocks noChangeAspect="1"/>
                </p:cNvGraphicFramePr>
                <p:nvPr>
                  <p:extLst>
                    <p:ext uri="{D42A27DB-BD31-4B8C-83A1-F6EECF244321}">
                      <p14:modId xmlns:p14="http://schemas.microsoft.com/office/powerpoint/2010/main" val="3537026698"/>
                    </p:ext>
                  </p:extLst>
                </p:nvPr>
              </p:nvGraphicFramePr>
              <p:xfrm>
                <a:off x="4871104" y="2566305"/>
                <a:ext cx="3048000" cy="1714500"/>
              </p:xfrm>
              <a:graphic>
                <a:graphicData uri="http://schemas.microsoft.com/office/powerpoint/2016/sectionzoom">
                  <psez:sectionZm>
                    <psez:sectionZmObj sectionId="{54D01483-339F-4E67-BD38-2BB75359BB58}">
                      <psez:zmPr id="{EC8431DA-F368-4270-BE38-A59DEF27C282}" transitionDur="1000" showBg="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effectLst>
                            <a:reflection blurRad="6350" stA="50000" endA="300" endPos="90000" dist="50800" dir="5400000" sy="-100000" algn="bl" rotWithShape="0"/>
                          </a:effectLst>
                        </p166:spPr>
                      </psez:zmPr>
                    </psez:sectionZmObj>
                  </psez:sectionZm>
                </a:graphicData>
              </a:graphic>
            </p:graphicFrame>
          </mc:Choice>
          <mc:Fallback xmlns="">
            <p:pic>
              <p:nvPicPr>
                <p:cNvPr id="33" name="Section Zoom 32">
                  <a:hlinkClick r:id="rId10" action="ppaction://hlinksldjump"/>
                  <a:extLst>
                    <a:ext uri="{FF2B5EF4-FFF2-40B4-BE49-F238E27FC236}">
                      <a16:creationId xmlns:a16="http://schemas.microsoft.com/office/drawing/2014/main" id="{E2F06311-8943-4FE5-81C8-4B47134DB23D}"/>
                    </a:ext>
                  </a:extLst>
                </p:cNvPr>
                <p:cNvPicPr>
                  <a:picLocks noGrp="1" noRot="1" noChangeAspect="1" noMove="1" noResize="1" noEditPoints="1" noAdjustHandles="1" noChangeArrowheads="1" noChangeShapeType="1"/>
                </p:cNvPicPr>
                <p:nvPr/>
              </p:nvPicPr>
              <p:blipFill>
                <a:blip r:embed="rId11"/>
                <a:stretch>
                  <a:fillRect/>
                </a:stretch>
              </p:blipFill>
              <p:spPr>
                <a:xfrm>
                  <a:off x="4871104" y="2571749"/>
                  <a:ext cx="3048000" cy="1714500"/>
                </a:xfrm>
                <a:prstGeom prst="rect">
                  <a:avLst/>
                </a:prstGeom>
                <a:effectLst>
                  <a:reflection blurRad="6350" stA="50000" endA="300" endPos="900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35" name="Section Zoom 34">
                  <a:extLst>
                    <a:ext uri="{FF2B5EF4-FFF2-40B4-BE49-F238E27FC236}">
                      <a16:creationId xmlns:a16="http://schemas.microsoft.com/office/drawing/2014/main" id="{44F3EC22-9ACD-4BAD-8894-AEF66695FF13}"/>
                    </a:ext>
                  </a:extLst>
                </p:cNvPr>
                <p:cNvGraphicFramePr>
                  <a:graphicFrameLocks noChangeAspect="1"/>
                </p:cNvGraphicFramePr>
                <p:nvPr>
                  <p:extLst>
                    <p:ext uri="{D42A27DB-BD31-4B8C-83A1-F6EECF244321}">
                      <p14:modId xmlns:p14="http://schemas.microsoft.com/office/powerpoint/2010/main" val="3472608715"/>
                    </p:ext>
                  </p:extLst>
                </p:nvPr>
              </p:nvGraphicFramePr>
              <p:xfrm>
                <a:off x="8461741" y="2571750"/>
                <a:ext cx="3048000" cy="1714500"/>
              </p:xfrm>
              <a:graphic>
                <a:graphicData uri="http://schemas.microsoft.com/office/powerpoint/2016/sectionzoom">
                  <psez:sectionZm>
                    <psez:sectionZmObj sectionId="{0387D24F-095F-456E-92BF-68F269F0A366}">
                      <psez:zmPr id="{9DF14582-5164-43F2-8379-B00DD6D83C44}" transitionDur="1000">
                        <p166:blipFill xmlns:p166="http://schemas.microsoft.com/office/powerpoint/2016/6/main">
                          <a:blip r:embed="rId12"/>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5" name="Section Zoom 34">
                  <a:hlinkClick r:id="rId13" action="ppaction://hlinksldjump"/>
                  <a:extLst>
                    <a:ext uri="{FF2B5EF4-FFF2-40B4-BE49-F238E27FC236}">
                      <a16:creationId xmlns:a16="http://schemas.microsoft.com/office/drawing/2014/main" id="{44F3EC22-9ACD-4BAD-8894-AEF66695FF13}"/>
                    </a:ext>
                  </a:extLst>
                </p:cNvPr>
                <p:cNvPicPr>
                  <a:picLocks noGrp="1" noRot="1" noChangeAspect="1" noMove="1" noResize="1" noEditPoints="1" noAdjustHandles="1" noChangeArrowheads="1" noChangeShapeType="1"/>
                </p:cNvPicPr>
                <p:nvPr/>
              </p:nvPicPr>
              <p:blipFill>
                <a:blip r:embed="rId14"/>
                <a:stretch>
                  <a:fillRect/>
                </a:stretch>
              </p:blipFill>
              <p:spPr>
                <a:xfrm>
                  <a:off x="8461741" y="2577194"/>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7" name="Section Zoom 36">
                  <a:extLst>
                    <a:ext uri="{FF2B5EF4-FFF2-40B4-BE49-F238E27FC236}">
                      <a16:creationId xmlns:a16="http://schemas.microsoft.com/office/drawing/2014/main" id="{78FE7715-8A70-4E98-BB5D-095514713324}"/>
                    </a:ext>
                  </a:extLst>
                </p:cNvPr>
                <p:cNvGraphicFramePr>
                  <a:graphicFrameLocks noChangeAspect="1"/>
                </p:cNvGraphicFramePr>
                <p:nvPr>
                  <p:extLst>
                    <p:ext uri="{D42A27DB-BD31-4B8C-83A1-F6EECF244321}">
                      <p14:modId xmlns:p14="http://schemas.microsoft.com/office/powerpoint/2010/main" val="2584238147"/>
                    </p:ext>
                  </p:extLst>
                </p:nvPr>
              </p:nvGraphicFramePr>
              <p:xfrm>
                <a:off x="12052378" y="2552125"/>
                <a:ext cx="3048000" cy="1714500"/>
              </p:xfrm>
              <a:graphic>
                <a:graphicData uri="http://schemas.microsoft.com/office/powerpoint/2016/sectionzoom">
                  <psez:sectionZm>
                    <psez:sectionZmObj sectionId="{447D8C8A-A414-4FED-B1BB-DD7DB1CF60F8}">
                      <psez:zmPr id="{FF414106-FF33-44E9-A55C-1384D98008A5}" transitionDur="1000">
                        <p166:blipFill xmlns:p166="http://schemas.microsoft.com/office/powerpoint/2016/6/main">
                          <a:blip r:embed="rId15"/>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7" name="Section Zoom 36">
                  <a:hlinkClick r:id="rId16" action="ppaction://hlinksldjump"/>
                  <a:extLst>
                    <a:ext uri="{FF2B5EF4-FFF2-40B4-BE49-F238E27FC236}">
                      <a16:creationId xmlns:a16="http://schemas.microsoft.com/office/drawing/2014/main" id="{78FE7715-8A70-4E98-BB5D-095514713324}"/>
                    </a:ext>
                  </a:extLst>
                </p:cNvPr>
                <p:cNvPicPr>
                  <a:picLocks noGrp="1" noRot="1" noChangeAspect="1" noMove="1" noResize="1" noEditPoints="1" noAdjustHandles="1" noChangeArrowheads="1" noChangeShapeType="1"/>
                </p:cNvPicPr>
                <p:nvPr/>
              </p:nvPicPr>
              <p:blipFill>
                <a:blip r:embed="rId17"/>
                <a:stretch>
                  <a:fillRect/>
                </a:stretch>
              </p:blipFill>
              <p:spPr>
                <a:xfrm>
                  <a:off x="12052378" y="2557569"/>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9" name="Section Zoom 38">
                  <a:extLst>
                    <a:ext uri="{FF2B5EF4-FFF2-40B4-BE49-F238E27FC236}">
                      <a16:creationId xmlns:a16="http://schemas.microsoft.com/office/drawing/2014/main" id="{42624558-D75C-4ED0-B405-5AE088B65054}"/>
                    </a:ext>
                  </a:extLst>
                </p:cNvPr>
                <p:cNvGraphicFramePr>
                  <a:graphicFrameLocks noChangeAspect="1"/>
                </p:cNvGraphicFramePr>
                <p:nvPr>
                  <p:extLst>
                    <p:ext uri="{D42A27DB-BD31-4B8C-83A1-F6EECF244321}">
                      <p14:modId xmlns:p14="http://schemas.microsoft.com/office/powerpoint/2010/main" val="3449300755"/>
                    </p:ext>
                  </p:extLst>
                </p:nvPr>
              </p:nvGraphicFramePr>
              <p:xfrm>
                <a:off x="15643015" y="2552125"/>
                <a:ext cx="3048000" cy="1714500"/>
              </p:xfrm>
              <a:graphic>
                <a:graphicData uri="http://schemas.microsoft.com/office/powerpoint/2016/sectionzoom">
                  <psez:sectionZm>
                    <psez:sectionZmObj sectionId="{05BD8642-AD8A-496D-BF7A-EF072C628488}">
                      <psez:zmPr id="{C5C9B5BC-6E95-40B9-B718-ED25A89DD1D1}" transitionDur="1000">
                        <p166:blipFill xmlns:p166="http://schemas.microsoft.com/office/powerpoint/2016/6/main">
                          <a:blip r:embed="rId18"/>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9" name="Section Zoom 38">
                  <a:hlinkClick r:id="rId19" action="ppaction://hlinksldjump"/>
                  <a:extLst>
                    <a:ext uri="{FF2B5EF4-FFF2-40B4-BE49-F238E27FC236}">
                      <a16:creationId xmlns:a16="http://schemas.microsoft.com/office/drawing/2014/main" id="{42624558-D75C-4ED0-B405-5AE088B65054}"/>
                    </a:ext>
                  </a:extLst>
                </p:cNvPr>
                <p:cNvPicPr>
                  <a:picLocks noGrp="1" noRot="1" noChangeAspect="1" noMove="1" noResize="1" noEditPoints="1" noAdjustHandles="1" noChangeArrowheads="1" noChangeShapeType="1"/>
                </p:cNvPicPr>
                <p:nvPr/>
              </p:nvPicPr>
              <p:blipFill>
                <a:blip r:embed="rId20"/>
                <a:stretch>
                  <a:fillRect/>
                </a:stretch>
              </p:blipFill>
              <p:spPr>
                <a:xfrm>
                  <a:off x="15643015" y="2557569"/>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41" name="Section Zoom 40">
                  <a:extLst>
                    <a:ext uri="{FF2B5EF4-FFF2-40B4-BE49-F238E27FC236}">
                      <a16:creationId xmlns:a16="http://schemas.microsoft.com/office/drawing/2014/main" id="{D6628AD3-CF06-4C9D-A742-F3A28A4BDFC1}"/>
                    </a:ext>
                  </a:extLst>
                </p:cNvPr>
                <p:cNvGraphicFramePr>
                  <a:graphicFrameLocks noChangeAspect="1"/>
                </p:cNvGraphicFramePr>
                <p:nvPr>
                  <p:extLst>
                    <p:ext uri="{D42A27DB-BD31-4B8C-83A1-F6EECF244321}">
                      <p14:modId xmlns:p14="http://schemas.microsoft.com/office/powerpoint/2010/main" val="485403437"/>
                    </p:ext>
                  </p:extLst>
                </p:nvPr>
              </p:nvGraphicFramePr>
              <p:xfrm>
                <a:off x="19233652" y="2552125"/>
                <a:ext cx="3048000" cy="1714500"/>
              </p:xfrm>
              <a:graphic>
                <a:graphicData uri="http://schemas.microsoft.com/office/powerpoint/2016/sectionzoom">
                  <psez:sectionZm>
                    <psez:sectionZmObj sectionId="{A5287C3F-DAC8-4C51-ABEF-1116325D83FD}">
                      <psez:zmPr id="{A73DAD04-8806-4717-B8F9-846BE788BDC7}" transitionDur="1000">
                        <p166:blipFill xmlns:p166="http://schemas.microsoft.com/office/powerpoint/2016/6/main">
                          <a:blip r:embed="rId21"/>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41" name="Section Zoom 40">
                  <a:hlinkClick r:id="rId22" action="ppaction://hlinksldjump"/>
                  <a:extLst>
                    <a:ext uri="{FF2B5EF4-FFF2-40B4-BE49-F238E27FC236}">
                      <a16:creationId xmlns:a16="http://schemas.microsoft.com/office/drawing/2014/main" id="{D6628AD3-CF06-4C9D-A742-F3A28A4BDFC1}"/>
                    </a:ext>
                  </a:extLst>
                </p:cNvPr>
                <p:cNvPicPr>
                  <a:picLocks noGrp="1" noRot="1" noChangeAspect="1" noMove="1" noResize="1" noEditPoints="1" noAdjustHandles="1" noChangeArrowheads="1" noChangeShapeType="1"/>
                </p:cNvPicPr>
                <p:nvPr/>
              </p:nvPicPr>
              <p:blipFill>
                <a:blip r:embed="rId23"/>
                <a:stretch>
                  <a:fillRect/>
                </a:stretch>
              </p:blipFill>
              <p:spPr>
                <a:xfrm>
                  <a:off x="19233652" y="2557569"/>
                  <a:ext cx="3048000" cy="1714500"/>
                </a:xfrm>
                <a:prstGeom prst="rect">
                  <a:avLst/>
                </a:prstGeom>
                <a:ln w="3175">
                  <a:solidFill>
                    <a:prstClr val="ltGray"/>
                  </a:solidFill>
                </a:ln>
              </p:spPr>
            </p:pic>
          </mc:Fallback>
        </mc:AlternateContent>
      </p:grpSp>
      <p:sp>
        <p:nvSpPr>
          <p:cNvPr id="43" name="middle">
            <a:hlinkClick r:id="rId7" action="ppaction://hlinksldjump"/>
            <a:extLst>
              <a:ext uri="{FF2B5EF4-FFF2-40B4-BE49-F238E27FC236}">
                <a16:creationId xmlns:a16="http://schemas.microsoft.com/office/drawing/2014/main" id="{6613D697-9686-45B5-B148-F648FC3F5048}"/>
              </a:ext>
            </a:extLst>
          </p:cNvPr>
          <p:cNvSpPr/>
          <p:nvPr/>
        </p:nvSpPr>
        <p:spPr>
          <a:xfrm>
            <a:off x="6235616" y="5231219"/>
            <a:ext cx="318976" cy="3189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first slide C">
            <a:hlinkClick r:id="rId8" action="ppaction://hlinksldjump"/>
            <a:extLst>
              <a:ext uri="{FF2B5EF4-FFF2-40B4-BE49-F238E27FC236}">
                <a16:creationId xmlns:a16="http://schemas.microsoft.com/office/drawing/2014/main" id="{416537FA-9122-4EC8-B77A-44AB559B65B9}"/>
              </a:ext>
            </a:extLst>
          </p:cNvPr>
          <p:cNvSpPr/>
          <p:nvPr/>
        </p:nvSpPr>
        <p:spPr>
          <a:xfrm>
            <a:off x="5637409" y="5231219"/>
            <a:ext cx="318976" cy="3189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9444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2051">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9B7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3" name="Rectangle 20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AES - Cybersecurity Glossary">
            <a:extLst>
              <a:ext uri="{FF2B5EF4-FFF2-40B4-BE49-F238E27FC236}">
                <a16:creationId xmlns:a16="http://schemas.microsoft.com/office/drawing/2014/main" id="{1C312DFA-5242-1392-ABC2-934F660D9A9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00150" y="643467"/>
            <a:ext cx="7791700" cy="557106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DD6896D-247A-4D73-BEDE-5C7846752ECB}"/>
              </a:ext>
            </a:extLst>
          </p:cNvPr>
          <p:cNvSpPr/>
          <p:nvPr/>
        </p:nvSpPr>
        <p:spPr>
          <a:xfrm>
            <a:off x="0" y="0"/>
            <a:ext cx="12192000" cy="6857365"/>
          </a:xfrm>
          <a:prstGeom prst="rec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101A3C7-A79D-46AD-AA04-EE4187C5A7EB}"/>
              </a:ext>
            </a:extLst>
          </p:cNvPr>
          <p:cNvSpPr/>
          <p:nvPr/>
        </p:nvSpPr>
        <p:spPr>
          <a:xfrm>
            <a:off x="857393" y="205040"/>
            <a:ext cx="11048002" cy="64479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1300" dirty="0">
                <a:solidFill>
                  <a:prstClr val="black"/>
                </a:solidFill>
                <a:latin typeface="Calibri" panose="020F0502020204030204"/>
              </a:rPr>
              <a:t>AES</a:t>
            </a:r>
            <a:endParaRPr kumimoji="0" lang="en-US" sz="4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53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xit" presetSubtype="21" fill="hold" grpId="0" nodeType="afterEffect">
                                  <p:stCondLst>
                                    <p:cond delay="0"/>
                                  </p:stCondLst>
                                  <p:childTnLst>
                                    <p:animEffect transition="out" filter="barn(inVertic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16" presetClass="exit" presetSubtype="21" fill="hold" grpId="0" nodeType="afterEffect">
                                  <p:stCondLst>
                                    <p:cond delay="0"/>
                                  </p:stCondLst>
                                  <p:childTnLst>
                                    <p:animEffect transition="out" filter="barn(inVertical)">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46CC-5D83-4283-8575-F155559BBCE7}"/>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9A695AE-DF18-4C46-83B9-0F58B8D1C764}"/>
              </a:ext>
            </a:extLst>
          </p:cNvPr>
          <p:cNvPicPr>
            <a:picLocks noGrp="1" noChangeAspect="1"/>
          </p:cNvPicPr>
          <p:nvPr>
            <p:ph idx="1"/>
          </p:nvPr>
        </p:nvPicPr>
        <p:blipFill>
          <a:blip r:embed="rId2"/>
          <a:stretch>
            <a:fillRect/>
          </a:stretch>
        </p:blipFill>
        <p:spPr>
          <a:xfrm>
            <a:off x="186613" y="365125"/>
            <a:ext cx="6111550" cy="6007683"/>
          </a:xfrm>
          <a:prstGeom prst="rect">
            <a:avLst/>
          </a:prstGeom>
        </p:spPr>
      </p:pic>
      <p:pic>
        <p:nvPicPr>
          <p:cNvPr id="5" name="Picture 4">
            <a:extLst>
              <a:ext uri="{FF2B5EF4-FFF2-40B4-BE49-F238E27FC236}">
                <a16:creationId xmlns:a16="http://schemas.microsoft.com/office/drawing/2014/main" id="{CD6F61C6-124A-4C8A-A076-BDC4CC3820DB}"/>
              </a:ext>
            </a:extLst>
          </p:cNvPr>
          <p:cNvPicPr>
            <a:picLocks noChangeAspect="1"/>
          </p:cNvPicPr>
          <p:nvPr/>
        </p:nvPicPr>
        <p:blipFill>
          <a:blip r:embed="rId3"/>
          <a:stretch>
            <a:fillRect/>
          </a:stretch>
        </p:blipFill>
        <p:spPr>
          <a:xfrm>
            <a:off x="6420967" y="365125"/>
            <a:ext cx="5584420" cy="6007683"/>
          </a:xfrm>
          <a:prstGeom prst="rect">
            <a:avLst/>
          </a:prstGeom>
        </p:spPr>
      </p:pic>
    </p:spTree>
    <p:extLst>
      <p:ext uri="{BB962C8B-B14F-4D97-AF65-F5344CB8AC3E}">
        <p14:creationId xmlns:p14="http://schemas.microsoft.com/office/powerpoint/2010/main" val="1279994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6" name="Rectangle 104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48" name="Freeform: Shape 104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49" name="Rectangle 104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0" name="Rectangle 104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1" name="Freeform: Shape 105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52" name="Isosceles Triangle 105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0" name="Picture 6" descr="Why is AES more secure than DES? - Quora">
            <a:extLst>
              <a:ext uri="{FF2B5EF4-FFF2-40B4-BE49-F238E27FC236}">
                <a16:creationId xmlns:a16="http://schemas.microsoft.com/office/drawing/2014/main" id="{970730D8-5FA0-8225-F209-EA62B019EF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352250" y="643467"/>
            <a:ext cx="5487499"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47" name="Isosceles Triangle 104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1904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CC4BA17C-8D8D-0206-7CB8-3D800362CF87}"/>
              </a:ext>
            </a:extLst>
          </p:cNvPr>
          <p:cNvPicPr>
            <a:picLocks noGrp="1" noChangeAspect="1"/>
          </p:cNvPicPr>
          <p:nvPr>
            <p:ph idx="1"/>
          </p:nvPr>
        </p:nvPicPr>
        <p:blipFill>
          <a:blip r:embed="rId2"/>
          <a:stretch>
            <a:fillRect/>
          </a:stretch>
        </p:blipFill>
        <p:spPr>
          <a:xfrm>
            <a:off x="643467" y="1029886"/>
            <a:ext cx="10905066" cy="4798228"/>
          </a:xfrm>
          <a:prstGeom prst="rect">
            <a:avLst/>
          </a:prstGeom>
        </p:spPr>
      </p:pic>
      <p:sp>
        <p:nvSpPr>
          <p:cNvPr id="5" name="Rectangle 4">
            <a:extLst>
              <a:ext uri="{FF2B5EF4-FFF2-40B4-BE49-F238E27FC236}">
                <a16:creationId xmlns:a16="http://schemas.microsoft.com/office/drawing/2014/main" id="{35B71636-9594-4A3F-AF0F-BF0473C95B6D}"/>
              </a:ext>
            </a:extLst>
          </p:cNvPr>
          <p:cNvSpPr/>
          <p:nvPr/>
        </p:nvSpPr>
        <p:spPr>
          <a:xfrm>
            <a:off x="0" y="0"/>
            <a:ext cx="12192000" cy="6857365"/>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DFF1C59-DAFB-42DA-B491-1D06D593EAA2}"/>
              </a:ext>
            </a:extLst>
          </p:cNvPr>
          <p:cNvSpPr/>
          <p:nvPr/>
        </p:nvSpPr>
        <p:spPr>
          <a:xfrm>
            <a:off x="857393" y="205040"/>
            <a:ext cx="11048002" cy="1280350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1300" dirty="0">
                <a:solidFill>
                  <a:prstClr val="black"/>
                </a:solidFill>
                <a:latin typeface="Calibri" panose="020F0502020204030204"/>
              </a:rPr>
              <a:t>3DES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073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xit" presetSubtype="21" fill="hold" grpId="0" nodeType="afterEffect">
                                  <p:stCondLst>
                                    <p:cond delay="0"/>
                                  </p:stCondLst>
                                  <p:childTnLst>
                                    <p:animEffect transition="out" filter="barn(inVertic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16" presetClass="exit" presetSubtype="21" fill="hold" grpId="0" nodeType="afterEffect">
                                  <p:stCondLst>
                                    <p:cond delay="0"/>
                                  </p:stCondLst>
                                  <p:childTnLst>
                                    <p:animEffect transition="out" filter="barn(inVertical)">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a:extLst>
              <a:ext uri="{FF2B5EF4-FFF2-40B4-BE49-F238E27FC236}">
                <a16:creationId xmlns:a16="http://schemas.microsoft.com/office/drawing/2014/main" id="{E6837ABF-FF5B-EA41-7AA2-BC038CEA9EF3}"/>
              </a:ext>
            </a:extLst>
          </p:cNvPr>
          <p:cNvPicPr>
            <a:picLocks noGrp="1" noChangeAspect="1"/>
          </p:cNvPicPr>
          <p:nvPr>
            <p:ph idx="1"/>
          </p:nvPr>
        </p:nvPicPr>
        <p:blipFill>
          <a:blip r:embed="rId2"/>
          <a:stretch>
            <a:fillRect/>
          </a:stretch>
        </p:blipFill>
        <p:spPr>
          <a:xfrm>
            <a:off x="2670968" y="643466"/>
            <a:ext cx="2992920" cy="5566833"/>
          </a:xfrm>
          <a:prstGeom prst="rect">
            <a:avLst/>
          </a:prstGeom>
        </p:spPr>
      </p:pic>
      <p:grpSp>
        <p:nvGrpSpPr>
          <p:cNvPr id="18" name="Group 17">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9"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355759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38AFFF3-1CE5-6705-4A18-8F4F623FEF1A}"/>
              </a:ext>
            </a:extLst>
          </p:cNvPr>
          <p:cNvSpPr>
            <a:spLocks noGrp="1"/>
          </p:cNvSpPr>
          <p:nvPr>
            <p:ph type="title"/>
          </p:nvPr>
        </p:nvSpPr>
        <p:spPr>
          <a:xfrm>
            <a:off x="8643193" y="489507"/>
            <a:ext cx="3091607" cy="1655483"/>
          </a:xfrm>
        </p:spPr>
        <p:txBody>
          <a:bodyPr anchor="b">
            <a:normAutofit/>
          </a:bodyPr>
          <a:lstStyle/>
          <a:p>
            <a:r>
              <a:rPr lang="en-US" sz="4000" b="1"/>
              <a:t>When can we use it?</a:t>
            </a:r>
            <a:endParaRPr lang="en-US" sz="4000"/>
          </a:p>
        </p:txBody>
      </p:sp>
      <p:pic>
        <p:nvPicPr>
          <p:cNvPr id="5" name="Picture 4" descr="Computer script on a screen">
            <a:extLst>
              <a:ext uri="{FF2B5EF4-FFF2-40B4-BE49-F238E27FC236}">
                <a16:creationId xmlns:a16="http://schemas.microsoft.com/office/drawing/2014/main" id="{44C3871F-0E5B-E2F9-DAB4-2031203C4F5F}"/>
              </a:ext>
            </a:extLst>
          </p:cNvPr>
          <p:cNvPicPr>
            <a:picLocks noChangeAspect="1"/>
          </p:cNvPicPr>
          <p:nvPr/>
        </p:nvPicPr>
        <p:blipFill rotWithShape="1">
          <a:blip r:embed="rId2"/>
          <a:srcRect r="15601" b="6"/>
          <a:stretch/>
        </p:blipFill>
        <p:spPr>
          <a:xfrm>
            <a:off x="20" y="431"/>
            <a:ext cx="8115280" cy="6408311"/>
          </a:xfrm>
          <a:prstGeom prst="rect">
            <a:avLst/>
          </a:prstGeom>
        </p:spPr>
      </p:pic>
      <p:sp>
        <p:nvSpPr>
          <p:cNvPr id="3" name="Content Placeholder 2">
            <a:extLst>
              <a:ext uri="{FF2B5EF4-FFF2-40B4-BE49-F238E27FC236}">
                <a16:creationId xmlns:a16="http://schemas.microsoft.com/office/drawing/2014/main" id="{6CF2DF1B-478D-05CF-E972-674F01C5D69F}"/>
              </a:ext>
            </a:extLst>
          </p:cNvPr>
          <p:cNvSpPr>
            <a:spLocks noGrp="1"/>
          </p:cNvSpPr>
          <p:nvPr>
            <p:ph idx="1"/>
          </p:nvPr>
        </p:nvSpPr>
        <p:spPr>
          <a:xfrm>
            <a:off x="8643193" y="2418408"/>
            <a:ext cx="2942813" cy="3540265"/>
          </a:xfrm>
        </p:spPr>
        <p:txBody>
          <a:bodyPr>
            <a:normAutofit/>
          </a:bodyPr>
          <a:lstStyle/>
          <a:p>
            <a:r>
              <a:rPr lang="en-US" sz="2000"/>
              <a:t>S/MIME is often used in scenarios where email security is crucial, such as in business communication, government correspondence, or any situation where the privacy and integrity of email content are paramount.</a:t>
            </a:r>
          </a:p>
        </p:txBody>
      </p:sp>
      <p:sp>
        <p:nvSpPr>
          <p:cNvPr id="11" name="Rectangle 10">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0662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C5D0E1-D71A-A1BE-1BF3-4750740B918A}"/>
              </a:ext>
            </a:extLst>
          </p:cNvPr>
          <p:cNvSpPr>
            <a:spLocks noGrp="1"/>
          </p:cNvSpPr>
          <p:nvPr>
            <p:ph type="title"/>
          </p:nvPr>
        </p:nvSpPr>
        <p:spPr>
          <a:xfrm>
            <a:off x="1156851" y="637762"/>
            <a:ext cx="9888496" cy="900131"/>
          </a:xfrm>
        </p:spPr>
        <p:txBody>
          <a:bodyPr anchor="t">
            <a:normAutofit/>
          </a:bodyPr>
          <a:lstStyle/>
          <a:p>
            <a:r>
              <a:rPr lang="en-US" sz="4000" b="1" dirty="0">
                <a:solidFill>
                  <a:schemeClr val="bg1"/>
                </a:solidFill>
              </a:rPr>
              <a:t>Configuration</a:t>
            </a:r>
            <a:endParaRPr lang="en-US" sz="4000" dirty="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B2D8C9A-A62D-EFF4-588E-C2E43BC370BB}"/>
              </a:ext>
            </a:extLst>
          </p:cNvPr>
          <p:cNvSpPr>
            <a:spLocks noGrp="1"/>
          </p:cNvSpPr>
          <p:nvPr>
            <p:ph idx="1"/>
          </p:nvPr>
        </p:nvSpPr>
        <p:spPr>
          <a:xfrm>
            <a:off x="1155548" y="2217343"/>
            <a:ext cx="9880893" cy="3959619"/>
          </a:xfrm>
        </p:spPr>
        <p:txBody>
          <a:bodyPr>
            <a:normAutofit/>
          </a:bodyPr>
          <a:lstStyle/>
          <a:p>
            <a:r>
              <a:rPr lang="en-US" sz="2400"/>
              <a:t>To use S/MIME, you need a digital certificate associated with your email address. This certificate includes your public key and information about your identity. Most email clients support S/MIME and have options to manage certificates and enable encryption and digital signatures.</a:t>
            </a:r>
          </a:p>
        </p:txBody>
      </p:sp>
    </p:spTree>
    <p:extLst>
      <p:ext uri="{BB962C8B-B14F-4D97-AF65-F5344CB8AC3E}">
        <p14:creationId xmlns:p14="http://schemas.microsoft.com/office/powerpoint/2010/main" val="1481290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896AF-7E22-1C40-4538-81243270AC03}"/>
              </a:ext>
            </a:extLst>
          </p:cNvPr>
          <p:cNvSpPr>
            <a:spLocks noGrp="1"/>
          </p:cNvSpPr>
          <p:nvPr>
            <p:ph type="title"/>
          </p:nvPr>
        </p:nvSpPr>
        <p:spPr/>
        <p:txBody>
          <a:bodyPr/>
          <a:lstStyle/>
          <a:p>
            <a:r>
              <a:rPr lang="en-US" b="1" dirty="0"/>
              <a:t>Implementation</a:t>
            </a:r>
            <a:endParaRPr lang="en-US" dirty="0"/>
          </a:p>
        </p:txBody>
      </p:sp>
      <p:graphicFrame>
        <p:nvGraphicFramePr>
          <p:cNvPr id="7" name="Content Placeholder 2">
            <a:extLst>
              <a:ext uri="{FF2B5EF4-FFF2-40B4-BE49-F238E27FC236}">
                <a16:creationId xmlns:a16="http://schemas.microsoft.com/office/drawing/2014/main" id="{CEEB2D7C-71AC-678A-7EFD-F0C4DCA711A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2142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34621"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D86834-980A-B10A-E445-0C54FA0180F9}"/>
              </a:ext>
            </a:extLst>
          </p:cNvPr>
          <p:cNvSpPr>
            <a:spLocks noGrp="1"/>
          </p:cNvSpPr>
          <p:nvPr>
            <p:ph type="title"/>
          </p:nvPr>
        </p:nvSpPr>
        <p:spPr>
          <a:xfrm>
            <a:off x="1150548" y="637763"/>
            <a:ext cx="4940644" cy="1267237"/>
          </a:xfrm>
        </p:spPr>
        <p:txBody>
          <a:bodyPr anchor="t">
            <a:normAutofit/>
          </a:bodyPr>
          <a:lstStyle/>
          <a:p>
            <a:r>
              <a:rPr lang="en-US" sz="3100" b="1" dirty="0">
                <a:solidFill>
                  <a:schemeClr val="bg1"/>
                </a:solidFill>
              </a:rPr>
              <a:t>How to implement S/MIME?</a:t>
            </a:r>
            <a:br>
              <a:rPr lang="en-US" sz="3100" dirty="0">
                <a:solidFill>
                  <a:schemeClr val="bg1"/>
                </a:solidFill>
              </a:rPr>
            </a:br>
            <a:endParaRPr lang="en-US" sz="3100" dirty="0">
              <a:solidFill>
                <a:schemeClr val="bg1"/>
              </a:solidFill>
            </a:endParaRPr>
          </a:p>
        </p:txBody>
      </p:sp>
      <p:sp>
        <p:nvSpPr>
          <p:cNvPr id="1033" name="Rectangle 1032">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30" y="0"/>
            <a:ext cx="465736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5" name="Rectangle 1034">
            <a:extLst>
              <a:ext uri="{FF2B5EF4-FFF2-40B4-BE49-F238E27FC236}">
                <a16:creationId xmlns:a16="http://schemas.microsoft.com/office/drawing/2014/main" id="{C7E45F96-1292-4827-BBD9-CC1AE3B23B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8990" y="162350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open trust center">
            <a:extLst>
              <a:ext uri="{FF2B5EF4-FFF2-40B4-BE49-F238E27FC236}">
                <a16:creationId xmlns:a16="http://schemas.microsoft.com/office/drawing/2014/main" id="{3BB50F66-A82D-6257-1985-A8ADFA1FF5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9613"/>
          <a:stretch/>
        </p:blipFill>
        <p:spPr bwMode="auto">
          <a:xfrm>
            <a:off x="1150547" y="1991436"/>
            <a:ext cx="5732651" cy="422309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E828278-F0F2-ECEE-46F8-B29EA981CAA0}"/>
              </a:ext>
            </a:extLst>
          </p:cNvPr>
          <p:cNvSpPr>
            <a:spLocks noGrp="1"/>
          </p:cNvSpPr>
          <p:nvPr>
            <p:ph idx="1"/>
          </p:nvPr>
        </p:nvSpPr>
        <p:spPr>
          <a:xfrm>
            <a:off x="8128990" y="1830086"/>
            <a:ext cx="2880334" cy="4384445"/>
          </a:xfrm>
        </p:spPr>
        <p:txBody>
          <a:bodyPr>
            <a:normAutofit/>
          </a:bodyPr>
          <a:lstStyle/>
          <a:p>
            <a:pPr marL="0" indent="0">
              <a:buNone/>
            </a:pPr>
            <a:r>
              <a:rPr lang="en-US" sz="2000" b="1"/>
              <a:t>Import S/MIME certificate</a:t>
            </a:r>
          </a:p>
          <a:p>
            <a:r>
              <a:rPr lang="en-US" sz="2000"/>
              <a:t>Open File&gt;&gt;Options in Outlook 2010/2013</a:t>
            </a:r>
          </a:p>
          <a:p>
            <a:r>
              <a:rPr lang="en-US" sz="2000"/>
              <a:t>Now, click on Trust Center &gt; Trust Center Settings under Outlook Options.</a:t>
            </a:r>
          </a:p>
          <a:p>
            <a:endParaRPr lang="en-US" sz="2000"/>
          </a:p>
        </p:txBody>
      </p:sp>
    </p:spTree>
    <p:extLst>
      <p:ext uri="{BB962C8B-B14F-4D97-AF65-F5344CB8AC3E}">
        <p14:creationId xmlns:p14="http://schemas.microsoft.com/office/powerpoint/2010/main" val="3243290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trust center settings email security">
            <a:extLst>
              <a:ext uri="{FF2B5EF4-FFF2-40B4-BE49-F238E27FC236}">
                <a16:creationId xmlns:a16="http://schemas.microsoft.com/office/drawing/2014/main" id="{E388283D-B5FF-5464-AA7A-86A28A8DA9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3713"/>
          <a:stretch/>
        </p:blipFill>
        <p:spPr bwMode="auto">
          <a:xfrm>
            <a:off x="884698" y="877413"/>
            <a:ext cx="6406903" cy="5043096"/>
          </a:xfrm>
          <a:prstGeom prst="rect">
            <a:avLst/>
          </a:prstGeom>
          <a:noFill/>
          <a:extLst>
            <a:ext uri="{909E8E84-426E-40DD-AFC4-6F175D3DCCD1}">
              <a14:hiddenFill xmlns:a14="http://schemas.microsoft.com/office/drawing/2010/main">
                <a:solidFill>
                  <a:srgbClr val="FFFFFF"/>
                </a:solidFill>
              </a14:hiddenFill>
            </a:ext>
          </a:extLst>
        </p:spPr>
      </p:pic>
      <p:grpSp>
        <p:nvGrpSpPr>
          <p:cNvPr id="2055" name="Group 2054">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2056" name="Rectangle 2055">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7" name="Rectangle 2056">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 name="Content Placeholder 2">
            <a:extLst>
              <a:ext uri="{FF2B5EF4-FFF2-40B4-BE49-F238E27FC236}">
                <a16:creationId xmlns:a16="http://schemas.microsoft.com/office/drawing/2014/main" id="{5FB2E3D6-ED19-D0F1-E75A-CF167C2863FE}"/>
              </a:ext>
            </a:extLst>
          </p:cNvPr>
          <p:cNvSpPr>
            <a:spLocks noGrp="1"/>
          </p:cNvSpPr>
          <p:nvPr>
            <p:ph idx="1"/>
          </p:nvPr>
        </p:nvSpPr>
        <p:spPr>
          <a:xfrm>
            <a:off x="7910284" y="2533476"/>
            <a:ext cx="3405415" cy="3447832"/>
          </a:xfrm>
        </p:spPr>
        <p:txBody>
          <a:bodyPr anchor="t">
            <a:normAutofit/>
          </a:bodyPr>
          <a:lstStyle/>
          <a:p>
            <a:r>
              <a:rPr lang="en-US" sz="2000" dirty="0"/>
              <a:t>After that, click on “Trust Center Settings” button and click on “Email Security” tab on the left side.</a:t>
            </a:r>
          </a:p>
          <a:p>
            <a:pPr marL="0" indent="0">
              <a:buNone/>
            </a:pPr>
            <a:br>
              <a:rPr lang="en-US" sz="2000" dirty="0"/>
            </a:br>
            <a:endParaRPr lang="en-US" sz="2000">
              <a:ea typeface="Calibri" panose="020F0502020204030204"/>
              <a:cs typeface="Calibri" panose="020F0502020204030204"/>
            </a:endParaRPr>
          </a:p>
        </p:txBody>
      </p:sp>
    </p:spTree>
    <p:extLst>
      <p:ext uri="{BB962C8B-B14F-4D97-AF65-F5344CB8AC3E}">
        <p14:creationId xmlns:p14="http://schemas.microsoft.com/office/powerpoint/2010/main" val="3425735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22" name="Graphic 21" descr="Back">
            <a:hlinkClick r:id="" action="ppaction://hlinkshowjump?jump=previousslide"/>
            <a:extLst>
              <a:ext uri="{FF2B5EF4-FFF2-40B4-BE49-F238E27FC236}">
                <a16:creationId xmlns:a16="http://schemas.microsoft.com/office/drawing/2014/main" id="{664CF209-CE1D-425D-90A6-38E6CE27DE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79" y="3115460"/>
            <a:ext cx="627077" cy="627077"/>
          </a:xfrm>
          <a:prstGeom prst="rect">
            <a:avLst/>
          </a:prstGeom>
        </p:spPr>
      </p:pic>
      <p:sp>
        <p:nvSpPr>
          <p:cNvPr id="16" name="middle">
            <a:hlinkClick r:id="rId5" action="ppaction://hlinksldjump"/>
            <a:extLst>
              <a:ext uri="{FF2B5EF4-FFF2-40B4-BE49-F238E27FC236}">
                <a16:creationId xmlns:a16="http://schemas.microsoft.com/office/drawing/2014/main" id="{6638F4DE-CAE5-4E7D-BBD6-DC412096ACAE}"/>
              </a:ext>
            </a:extLst>
          </p:cNvPr>
          <p:cNvSpPr/>
          <p:nvPr/>
        </p:nvSpPr>
        <p:spPr>
          <a:xfrm>
            <a:off x="6235616" y="5231219"/>
            <a:ext cx="318976" cy="3189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irst slide C">
            <a:hlinkClick r:id="" action="ppaction://hlinkshowjump?jump=firstslide"/>
            <a:extLst>
              <a:ext uri="{FF2B5EF4-FFF2-40B4-BE49-F238E27FC236}">
                <a16:creationId xmlns:a16="http://schemas.microsoft.com/office/drawing/2014/main" id="{D280DC83-8D42-4907-ABFE-D212C9D60A84}"/>
              </a:ext>
            </a:extLst>
          </p:cNvPr>
          <p:cNvSpPr/>
          <p:nvPr/>
        </p:nvSpPr>
        <p:spPr>
          <a:xfrm>
            <a:off x="5637409" y="5231219"/>
            <a:ext cx="318976" cy="3189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7F85BBA3-3513-4384-AB78-C596EC51B20E}"/>
              </a:ext>
            </a:extLst>
          </p:cNvPr>
          <p:cNvSpPr txBox="1"/>
          <p:nvPr/>
        </p:nvSpPr>
        <p:spPr>
          <a:xfrm>
            <a:off x="11351971" y="14251"/>
            <a:ext cx="321103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hlinkClick r:id="rId6" action="ppaction://hlinksldjump"/>
              </a:rPr>
              <a:t>EXIT</a:t>
            </a:r>
            <a:endPar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F81E85DE-4D87-439A-A07B-FF0091A3BCF8}"/>
              </a:ext>
            </a:extLst>
          </p:cNvPr>
          <p:cNvGrpSpPr/>
          <p:nvPr/>
        </p:nvGrpSpPr>
        <p:grpSpPr>
          <a:xfrm>
            <a:off x="838200" y="2557569"/>
            <a:ext cx="17410548" cy="1742863"/>
            <a:chOff x="4871104" y="2552125"/>
            <a:chExt cx="17410548" cy="1742863"/>
          </a:xfrm>
        </p:grpSpPr>
        <mc:AlternateContent xmlns:mc="http://schemas.openxmlformats.org/markup-compatibility/2006" xmlns:psez="http://schemas.microsoft.com/office/powerpoint/2016/sectionzoom">
          <mc:Choice Requires="psez">
            <p:graphicFrame>
              <p:nvGraphicFramePr>
                <p:cNvPr id="24" name="Section Zoom 23">
                  <a:extLst>
                    <a:ext uri="{FF2B5EF4-FFF2-40B4-BE49-F238E27FC236}">
                      <a16:creationId xmlns:a16="http://schemas.microsoft.com/office/drawing/2014/main" id="{F8131D1B-EA7D-4627-96E4-136327D66CEF}"/>
                    </a:ext>
                  </a:extLst>
                </p:cNvPr>
                <p:cNvGraphicFramePr>
                  <a:graphicFrameLocks noChangeAspect="1"/>
                </p:cNvGraphicFramePr>
                <p:nvPr>
                  <p:extLst>
                    <p:ext uri="{D42A27DB-BD31-4B8C-83A1-F6EECF244321}">
                      <p14:modId xmlns:p14="http://schemas.microsoft.com/office/powerpoint/2010/main" val="892958241"/>
                    </p:ext>
                  </p:extLst>
                </p:nvPr>
              </p:nvGraphicFramePr>
              <p:xfrm>
                <a:off x="4871104" y="2580488"/>
                <a:ext cx="3048000" cy="1714500"/>
              </p:xfrm>
              <a:graphic>
                <a:graphicData uri="http://schemas.microsoft.com/office/powerpoint/2016/sectionzoom">
                  <psez:sectionZm>
                    <psez:sectionZmObj sectionId="{54D01483-339F-4E67-BD38-2BB75359BB58}">
                      <psez:zmPr id="{EC8431DA-F368-4270-BE38-A59DEF27C282}"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solidFill>
                              <a:prstClr val="ltGray"/>
                            </a:solidFill>
                          </a:ln>
                          <a:effectLst>
                            <a:reflection blurRad="6350" stA="50000" endA="295" endPos="92000" dist="101600" dir="5400000" sy="-100000" algn="bl" rotWithShape="0"/>
                          </a:effectLst>
                        </p166:spPr>
                      </psez:zmPr>
                    </psez:sectionZmObj>
                  </psez:sectionZm>
                </a:graphicData>
              </a:graphic>
            </p:graphicFrame>
          </mc:Choice>
          <mc:Fallback xmlns="">
            <p:pic>
              <p:nvPicPr>
                <p:cNvPr id="24" name="Section Zoom 23">
                  <a:hlinkClick r:id="rId8" action="ppaction://hlinksldjump"/>
                  <a:extLst>
                    <a:ext uri="{FF2B5EF4-FFF2-40B4-BE49-F238E27FC236}">
                      <a16:creationId xmlns:a16="http://schemas.microsoft.com/office/drawing/2014/main" id="{F8131D1B-EA7D-4627-96E4-136327D66CEF}"/>
                    </a:ext>
                  </a:extLst>
                </p:cNvPr>
                <p:cNvPicPr>
                  <a:picLocks noGrp="1" noRot="1" noChangeAspect="1" noMove="1" noResize="1" noEditPoints="1" noAdjustHandles="1" noChangeArrowheads="1" noChangeShapeType="1"/>
                </p:cNvPicPr>
                <p:nvPr/>
              </p:nvPicPr>
              <p:blipFill>
                <a:blip r:embed="rId9"/>
                <a:stretch>
                  <a:fillRect/>
                </a:stretch>
              </p:blipFill>
              <p:spPr>
                <a:xfrm>
                  <a:off x="838200" y="2585932"/>
                  <a:ext cx="3048000" cy="1714500"/>
                </a:xfrm>
                <a:prstGeom prst="rect">
                  <a:avLst/>
                </a:prstGeom>
                <a:ln w="3175">
                  <a:solidFill>
                    <a:prstClr val="ltGray"/>
                  </a:solidFill>
                </a:ln>
                <a:effectLst>
                  <a:reflection blurRad="6350" stA="50000" endA="295" endPos="92000" dist="1016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25" name="Section Zoom 24">
                  <a:extLst>
                    <a:ext uri="{FF2B5EF4-FFF2-40B4-BE49-F238E27FC236}">
                      <a16:creationId xmlns:a16="http://schemas.microsoft.com/office/drawing/2014/main" id="{371ACBE4-D445-4AE0-BBF1-1DC39DC16AB0}"/>
                    </a:ext>
                  </a:extLst>
                </p:cNvPr>
                <p:cNvGraphicFramePr>
                  <a:graphicFrameLocks noChangeAspect="1"/>
                </p:cNvGraphicFramePr>
                <p:nvPr>
                  <p:extLst>
                    <p:ext uri="{D42A27DB-BD31-4B8C-83A1-F6EECF244321}">
                      <p14:modId xmlns:p14="http://schemas.microsoft.com/office/powerpoint/2010/main" val="92228882"/>
                    </p:ext>
                  </p:extLst>
                </p:nvPr>
              </p:nvGraphicFramePr>
              <p:xfrm>
                <a:off x="8461741" y="2571750"/>
                <a:ext cx="3048000" cy="1714500"/>
              </p:xfrm>
              <a:graphic>
                <a:graphicData uri="http://schemas.microsoft.com/office/powerpoint/2016/sectionzoom">
                  <psez:sectionZm>
                    <psez:sectionZmObj sectionId="{0387D24F-095F-456E-92BF-68F269F0A366}">
                      <psez:zmPr id="{9DF14582-5164-43F2-8379-B00DD6D83C44}" transitionDur="100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a:ln w="3175">
                            <a:solidFill>
                              <a:prstClr val="ltGray"/>
                            </a:solidFill>
                          </a:ln>
                          <a:effectLst>
                            <a:reflection blurRad="6350" stA="50000" endA="300" endPos="90000" dist="50800" dir="5400000" sy="-100000" algn="bl" rotWithShape="0"/>
                          </a:effectLst>
                        </p166:spPr>
                      </psez:zmPr>
                    </psez:sectionZmObj>
                  </psez:sectionZm>
                </a:graphicData>
              </a:graphic>
            </p:graphicFrame>
          </mc:Choice>
          <mc:Fallback xmlns="">
            <p:pic>
              <p:nvPicPr>
                <p:cNvPr id="25" name="Section Zoom 24">
                  <a:hlinkClick r:id="rId11" action="ppaction://hlinksldjump"/>
                  <a:extLst>
                    <a:ext uri="{FF2B5EF4-FFF2-40B4-BE49-F238E27FC236}">
                      <a16:creationId xmlns:a16="http://schemas.microsoft.com/office/drawing/2014/main" id="{371ACBE4-D445-4AE0-BBF1-1DC39DC16AB0}"/>
                    </a:ext>
                  </a:extLst>
                </p:cNvPr>
                <p:cNvPicPr>
                  <a:picLocks noGrp="1" noRot="1" noChangeAspect="1" noMove="1" noResize="1" noEditPoints="1" noAdjustHandles="1" noChangeArrowheads="1" noChangeShapeType="1"/>
                </p:cNvPicPr>
                <p:nvPr/>
              </p:nvPicPr>
              <p:blipFill>
                <a:blip r:embed="rId12"/>
                <a:stretch>
                  <a:fillRect/>
                </a:stretch>
              </p:blipFill>
              <p:spPr>
                <a:xfrm>
                  <a:off x="4428837" y="2577194"/>
                  <a:ext cx="3048000" cy="1714500"/>
                </a:xfrm>
                <a:prstGeom prst="rect">
                  <a:avLst/>
                </a:prstGeom>
                <a:ln w="3175">
                  <a:solidFill>
                    <a:prstClr val="ltGray"/>
                  </a:solidFill>
                </a:ln>
                <a:effectLst>
                  <a:reflection blurRad="6350" stA="50000" endA="300" endPos="900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26" name="Section Zoom 25">
                  <a:extLst>
                    <a:ext uri="{FF2B5EF4-FFF2-40B4-BE49-F238E27FC236}">
                      <a16:creationId xmlns:a16="http://schemas.microsoft.com/office/drawing/2014/main" id="{6CDDA85F-538B-4D5A-8EC8-5CD0C8D3E3BC}"/>
                    </a:ext>
                  </a:extLst>
                </p:cNvPr>
                <p:cNvGraphicFramePr>
                  <a:graphicFrameLocks noChangeAspect="1"/>
                </p:cNvGraphicFramePr>
                <p:nvPr>
                  <p:extLst>
                    <p:ext uri="{D42A27DB-BD31-4B8C-83A1-F6EECF244321}">
                      <p14:modId xmlns:p14="http://schemas.microsoft.com/office/powerpoint/2010/main" val="1538532763"/>
                    </p:ext>
                  </p:extLst>
                </p:nvPr>
              </p:nvGraphicFramePr>
              <p:xfrm>
                <a:off x="12052378" y="2552125"/>
                <a:ext cx="3048000" cy="1714500"/>
              </p:xfrm>
              <a:graphic>
                <a:graphicData uri="http://schemas.microsoft.com/office/powerpoint/2016/sectionzoom">
                  <psez:sectionZm>
                    <psez:sectionZmObj sectionId="{447D8C8A-A414-4FED-B1BB-DD7DB1CF60F8}">
                      <psez:zmPr id="{FF414106-FF33-44E9-A55C-1384D98008A5}"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6" name="Section Zoom 25">
                  <a:hlinkClick r:id="rId14" action="ppaction://hlinksldjump"/>
                  <a:extLst>
                    <a:ext uri="{FF2B5EF4-FFF2-40B4-BE49-F238E27FC236}">
                      <a16:creationId xmlns:a16="http://schemas.microsoft.com/office/drawing/2014/main" id="{6CDDA85F-538B-4D5A-8EC8-5CD0C8D3E3BC}"/>
                    </a:ext>
                  </a:extLst>
                </p:cNvPr>
                <p:cNvPicPr>
                  <a:picLocks noGrp="1" noRot="1" noChangeAspect="1" noMove="1" noResize="1" noEditPoints="1" noAdjustHandles="1" noChangeArrowheads="1" noChangeShapeType="1"/>
                </p:cNvPicPr>
                <p:nvPr/>
              </p:nvPicPr>
              <p:blipFill>
                <a:blip r:embed="rId15"/>
                <a:stretch>
                  <a:fillRect/>
                </a:stretch>
              </p:blipFill>
              <p:spPr>
                <a:xfrm>
                  <a:off x="8019474" y="2557569"/>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7" name="Section Zoom 26">
                  <a:extLst>
                    <a:ext uri="{FF2B5EF4-FFF2-40B4-BE49-F238E27FC236}">
                      <a16:creationId xmlns:a16="http://schemas.microsoft.com/office/drawing/2014/main" id="{176EFE4C-D9C5-4A6E-9A69-6CE5948F644E}"/>
                    </a:ext>
                  </a:extLst>
                </p:cNvPr>
                <p:cNvGraphicFramePr>
                  <a:graphicFrameLocks noChangeAspect="1"/>
                </p:cNvGraphicFramePr>
                <p:nvPr>
                  <p:extLst>
                    <p:ext uri="{D42A27DB-BD31-4B8C-83A1-F6EECF244321}">
                      <p14:modId xmlns:p14="http://schemas.microsoft.com/office/powerpoint/2010/main" val="2329416245"/>
                    </p:ext>
                  </p:extLst>
                </p:nvPr>
              </p:nvGraphicFramePr>
              <p:xfrm>
                <a:off x="15643015" y="2552125"/>
                <a:ext cx="3048000" cy="1714500"/>
              </p:xfrm>
              <a:graphic>
                <a:graphicData uri="http://schemas.microsoft.com/office/powerpoint/2016/sectionzoom">
                  <psez:sectionZm>
                    <psez:sectionZmObj sectionId="{05BD8642-AD8A-496D-BF7A-EF072C628488}">
                      <psez:zmPr id="{C5C9B5BC-6E95-40B9-B718-ED25A89DD1D1}" transitionDur="1000">
                        <p166:blipFill xmlns:p166="http://schemas.microsoft.com/office/powerpoint/2016/6/main">
                          <a:blip r:embed="rId16"/>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7" name="Section Zoom 26">
                  <a:hlinkClick r:id="rId17" action="ppaction://hlinksldjump"/>
                  <a:extLst>
                    <a:ext uri="{FF2B5EF4-FFF2-40B4-BE49-F238E27FC236}">
                      <a16:creationId xmlns:a16="http://schemas.microsoft.com/office/drawing/2014/main" id="{176EFE4C-D9C5-4A6E-9A69-6CE5948F644E}"/>
                    </a:ext>
                  </a:extLst>
                </p:cNvPr>
                <p:cNvPicPr>
                  <a:picLocks noGrp="1" noRot="1" noChangeAspect="1" noMove="1" noResize="1" noEditPoints="1" noAdjustHandles="1" noChangeArrowheads="1" noChangeShapeType="1"/>
                </p:cNvPicPr>
                <p:nvPr/>
              </p:nvPicPr>
              <p:blipFill>
                <a:blip r:embed="rId18"/>
                <a:stretch>
                  <a:fillRect/>
                </a:stretch>
              </p:blipFill>
              <p:spPr>
                <a:xfrm>
                  <a:off x="11610111" y="2557569"/>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8" name="Section Zoom 27">
                  <a:extLst>
                    <a:ext uri="{FF2B5EF4-FFF2-40B4-BE49-F238E27FC236}">
                      <a16:creationId xmlns:a16="http://schemas.microsoft.com/office/drawing/2014/main" id="{29AA31D7-B85C-4D8D-A457-0B3DD42EF6C0}"/>
                    </a:ext>
                  </a:extLst>
                </p:cNvPr>
                <p:cNvGraphicFramePr>
                  <a:graphicFrameLocks noChangeAspect="1"/>
                </p:cNvGraphicFramePr>
                <p:nvPr>
                  <p:extLst>
                    <p:ext uri="{D42A27DB-BD31-4B8C-83A1-F6EECF244321}">
                      <p14:modId xmlns:p14="http://schemas.microsoft.com/office/powerpoint/2010/main" val="3841905169"/>
                    </p:ext>
                  </p:extLst>
                </p:nvPr>
              </p:nvGraphicFramePr>
              <p:xfrm>
                <a:off x="19233652" y="2552125"/>
                <a:ext cx="3048000" cy="1714500"/>
              </p:xfrm>
              <a:graphic>
                <a:graphicData uri="http://schemas.microsoft.com/office/powerpoint/2016/sectionzoom">
                  <psez:sectionZm>
                    <psez:sectionZmObj sectionId="{A5287C3F-DAC8-4C51-ABEF-1116325D83FD}">
                      <psez:zmPr id="{A73DAD04-8806-4717-B8F9-846BE788BDC7}" transitionDur="1000">
                        <p166:blipFill xmlns:p166="http://schemas.microsoft.com/office/powerpoint/2016/6/main">
                          <a:blip r:embed="rId19"/>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8" name="Section Zoom 27">
                  <a:hlinkClick r:id="rId20" action="ppaction://hlinksldjump"/>
                  <a:extLst>
                    <a:ext uri="{FF2B5EF4-FFF2-40B4-BE49-F238E27FC236}">
                      <a16:creationId xmlns:a16="http://schemas.microsoft.com/office/drawing/2014/main" id="{29AA31D7-B85C-4D8D-A457-0B3DD42EF6C0}"/>
                    </a:ext>
                  </a:extLst>
                </p:cNvPr>
                <p:cNvPicPr>
                  <a:picLocks noGrp="1" noRot="1" noChangeAspect="1" noMove="1" noResize="1" noEditPoints="1" noAdjustHandles="1" noChangeArrowheads="1" noChangeShapeType="1"/>
                </p:cNvPicPr>
                <p:nvPr/>
              </p:nvPicPr>
              <p:blipFill>
                <a:blip r:embed="rId21"/>
                <a:stretch>
                  <a:fillRect/>
                </a:stretch>
              </p:blipFill>
              <p:spPr>
                <a:xfrm>
                  <a:off x="15200748" y="2557569"/>
                  <a:ext cx="3048000" cy="1714500"/>
                </a:xfrm>
                <a:prstGeom prst="rect">
                  <a:avLst/>
                </a:prstGeom>
                <a:ln w="3175">
                  <a:solidFill>
                    <a:prstClr val="ltGray"/>
                  </a:solidFill>
                </a:ln>
              </p:spPr>
            </p:pic>
          </mc:Fallback>
        </mc:AlternateContent>
      </p:grpSp>
      <p:sp>
        <p:nvSpPr>
          <p:cNvPr id="29" name="TextBox 28">
            <a:extLst>
              <a:ext uri="{FF2B5EF4-FFF2-40B4-BE49-F238E27FC236}">
                <a16:creationId xmlns:a16="http://schemas.microsoft.com/office/drawing/2014/main" id="{6430B534-CA67-4D92-8A37-7E12F4ED3794}"/>
              </a:ext>
            </a:extLst>
          </p:cNvPr>
          <p:cNvSpPr txBox="1"/>
          <p:nvPr/>
        </p:nvSpPr>
        <p:spPr>
          <a:xfrm>
            <a:off x="5061867" y="1729934"/>
            <a:ext cx="2666474" cy="369332"/>
          </a:xfrm>
          <a:prstGeom prst="rect">
            <a:avLst/>
          </a:prstGeom>
          <a:noFill/>
        </p:spPr>
        <p:txBody>
          <a:bodyPr wrap="square" rtlCol="0">
            <a:spAutoFit/>
          </a:bodyPr>
          <a:lstStyle/>
          <a:p>
            <a:r>
              <a:rPr lang="en-US" b="1" u="sng" dirty="0">
                <a:solidFill>
                  <a:schemeClr val="bg1"/>
                </a:solidFill>
              </a:rPr>
              <a:t>How S/Mime Works</a:t>
            </a:r>
          </a:p>
        </p:txBody>
      </p:sp>
      <p:pic>
        <p:nvPicPr>
          <p:cNvPr id="20" name="Content Placeholder 19" descr="Back RTL">
            <a:hlinkClick r:id="" action="ppaction://hlinkshowjump?jump=nextslide"/>
            <a:extLst>
              <a:ext uri="{FF2B5EF4-FFF2-40B4-BE49-F238E27FC236}">
                <a16:creationId xmlns:a16="http://schemas.microsoft.com/office/drawing/2014/main" id="{946ECA39-4EC7-495B-BBAB-D61667913485}"/>
              </a:ext>
            </a:extLst>
          </p:cNvPr>
          <p:cNvPicPr>
            <a:picLocks noGrp="1" noChangeAspect="1"/>
          </p:cNvPicPr>
          <p:nvPr>
            <p:ph idx="1"/>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455819" y="3115461"/>
            <a:ext cx="575910" cy="627077"/>
          </a:xfrm>
        </p:spPr>
      </p:pic>
      <p:pic>
        <p:nvPicPr>
          <p:cNvPr id="30" name="Graphic 29" descr="Back">
            <a:hlinkClick r:id="" action="ppaction://hlinkshowjump?jump=previousslide"/>
            <a:extLst>
              <a:ext uri="{FF2B5EF4-FFF2-40B4-BE49-F238E27FC236}">
                <a16:creationId xmlns:a16="http://schemas.microsoft.com/office/drawing/2014/main" id="{F9CECD41-EF6D-4B48-8451-DBA4DD44D39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9797" y="3115461"/>
            <a:ext cx="627077" cy="627077"/>
          </a:xfrm>
          <a:prstGeom prst="rect">
            <a:avLst/>
          </a:prstGeom>
        </p:spPr>
      </p:pic>
      <p:sp>
        <p:nvSpPr>
          <p:cNvPr id="31" name="middle">
            <a:hlinkClick r:id="rId5" action="ppaction://hlinksldjump"/>
            <a:extLst>
              <a:ext uri="{FF2B5EF4-FFF2-40B4-BE49-F238E27FC236}">
                <a16:creationId xmlns:a16="http://schemas.microsoft.com/office/drawing/2014/main" id="{5CAA84BC-1E3B-433C-994D-828EB2A946C3}"/>
              </a:ext>
            </a:extLst>
          </p:cNvPr>
          <p:cNvSpPr/>
          <p:nvPr/>
        </p:nvSpPr>
        <p:spPr>
          <a:xfrm>
            <a:off x="6235616" y="5231219"/>
            <a:ext cx="318976" cy="3189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irst slide C">
            <a:hlinkClick r:id="rId6" action="ppaction://hlinksldjump"/>
            <a:extLst>
              <a:ext uri="{FF2B5EF4-FFF2-40B4-BE49-F238E27FC236}">
                <a16:creationId xmlns:a16="http://schemas.microsoft.com/office/drawing/2014/main" id="{28CC26EA-655B-4E44-BDAA-6A4AEA5580BB}"/>
              </a:ext>
            </a:extLst>
          </p:cNvPr>
          <p:cNvSpPr/>
          <p:nvPr/>
        </p:nvSpPr>
        <p:spPr>
          <a:xfrm>
            <a:off x="5637409" y="5231219"/>
            <a:ext cx="318976" cy="3189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750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1" name="Rectangle 308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import-export button under digital ids">
            <a:extLst>
              <a:ext uri="{FF2B5EF4-FFF2-40B4-BE49-F238E27FC236}">
                <a16:creationId xmlns:a16="http://schemas.microsoft.com/office/drawing/2014/main" id="{29F0C8E5-A5FB-7546-8A29-9A67773D427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9143" y="574407"/>
            <a:ext cx="5221625" cy="570918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4AC547E-F40F-4F29-E206-E5202CE76DC7}"/>
              </a:ext>
            </a:extLst>
          </p:cNvPr>
          <p:cNvSpPr>
            <a:spLocks noGrp="1"/>
          </p:cNvSpPr>
          <p:nvPr>
            <p:ph idx="1"/>
          </p:nvPr>
        </p:nvSpPr>
        <p:spPr>
          <a:xfrm>
            <a:off x="6392583" y="2645922"/>
            <a:ext cx="4434721" cy="3710427"/>
          </a:xfrm>
        </p:spPr>
        <p:txBody>
          <a:bodyPr anchor="t">
            <a:normAutofit/>
          </a:bodyPr>
          <a:lstStyle/>
          <a:p>
            <a:r>
              <a:rPr lang="en-US" sz="2000">
                <a:solidFill>
                  <a:schemeClr val="tx1">
                    <a:alpha val="80000"/>
                  </a:schemeClr>
                </a:solidFill>
              </a:rPr>
              <a:t>You will have Import/Export button under Digital IDs (certificates) label in the middle of the screen. Click on it.</a:t>
            </a:r>
          </a:p>
          <a:p>
            <a:endParaRPr lang="en-US" sz="2000">
              <a:solidFill>
                <a:schemeClr val="tx1">
                  <a:alpha val="80000"/>
                </a:schemeClr>
              </a:solidFill>
            </a:endParaRPr>
          </a:p>
        </p:txBody>
      </p:sp>
      <p:cxnSp>
        <p:nvCxnSpPr>
          <p:cNvPr id="3083" name="Straight Connector 308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739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descr="digital id interface">
            <a:extLst>
              <a:ext uri="{FF2B5EF4-FFF2-40B4-BE49-F238E27FC236}">
                <a16:creationId xmlns:a16="http://schemas.microsoft.com/office/drawing/2014/main" id="{52C26267-13DB-157C-E1E0-09F0200395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6177"/>
          <a:stretch/>
        </p:blipFill>
        <p:spPr bwMode="auto">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noFill/>
          <a:effectLst>
            <a:outerShdw blurRad="50800" dist="38100" algn="l"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07" name="Rectangle 4106">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6172" y="2240371"/>
            <a:ext cx="42062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AB3509F-C388-AF4E-7F3A-61EF5DA27BD0}"/>
              </a:ext>
            </a:extLst>
          </p:cNvPr>
          <p:cNvSpPr>
            <a:spLocks noGrp="1"/>
          </p:cNvSpPr>
          <p:nvPr>
            <p:ph idx="1"/>
          </p:nvPr>
        </p:nvSpPr>
        <p:spPr>
          <a:xfrm>
            <a:off x="7255563" y="2557587"/>
            <a:ext cx="4314645" cy="3717317"/>
          </a:xfrm>
        </p:spPr>
        <p:txBody>
          <a:bodyPr anchor="t">
            <a:normAutofit/>
          </a:bodyPr>
          <a:lstStyle/>
          <a:p>
            <a:r>
              <a:rPr lang="en-US" sz="1800"/>
              <a:t>In the Import/Export Digital ID interface, Browse PKCS12 certificate file and click OK. Keep digital ID name and use password used during export of certificate.</a:t>
            </a:r>
          </a:p>
          <a:p>
            <a:endParaRPr lang="en-US" sz="1800"/>
          </a:p>
        </p:txBody>
      </p:sp>
    </p:spTree>
    <p:extLst>
      <p:ext uri="{BB962C8B-B14F-4D97-AF65-F5344CB8AC3E}">
        <p14:creationId xmlns:p14="http://schemas.microsoft.com/office/powerpoint/2010/main" val="3948480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descr="storing private key">
            <a:extLst>
              <a:ext uri="{FF2B5EF4-FFF2-40B4-BE49-F238E27FC236}">
                <a16:creationId xmlns:a16="http://schemas.microsoft.com/office/drawing/2014/main" id="{1C833E7E-7535-D0C4-8FD2-A5A598770A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9235" y="1156875"/>
            <a:ext cx="6221895" cy="4550871"/>
          </a:xfrm>
          <a:prstGeom prst="rect">
            <a:avLst/>
          </a:prstGeom>
          <a:noFill/>
          <a:extLst>
            <a:ext uri="{909E8E84-426E-40DD-AFC4-6F175D3DCCD1}">
              <a14:hiddenFill xmlns:a14="http://schemas.microsoft.com/office/drawing/2010/main">
                <a:solidFill>
                  <a:srgbClr val="FFFFFF"/>
                </a:solidFill>
              </a14:hiddenFill>
            </a:ext>
          </a:extLst>
        </p:spPr>
      </p:pic>
      <p:cxnSp>
        <p:nvCxnSpPr>
          <p:cNvPr id="5129" name="Straight Connector 5128">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6C77BEC-25E1-A57E-2195-BA57BE79C984}"/>
              </a:ext>
            </a:extLst>
          </p:cNvPr>
          <p:cNvSpPr>
            <a:spLocks noGrp="1"/>
          </p:cNvSpPr>
          <p:nvPr>
            <p:ph idx="1"/>
          </p:nvPr>
        </p:nvSpPr>
        <p:spPr>
          <a:xfrm>
            <a:off x="8153400" y="2543364"/>
            <a:ext cx="3434180" cy="3599019"/>
          </a:xfrm>
        </p:spPr>
        <p:txBody>
          <a:bodyPr>
            <a:normAutofit/>
          </a:bodyPr>
          <a:lstStyle/>
          <a:p>
            <a:r>
              <a:rPr lang="en-US" sz="1300"/>
              <a:t>Now, select security level for storing private key and click OK.</a:t>
            </a:r>
          </a:p>
          <a:p>
            <a:endParaRPr lang="en-US" sz="1300"/>
          </a:p>
          <a:p>
            <a:endParaRPr lang="en-US" sz="1300"/>
          </a:p>
          <a:p>
            <a:endParaRPr lang="en-US" sz="1300"/>
          </a:p>
          <a:p>
            <a:endParaRPr lang="en-US" sz="1300"/>
          </a:p>
          <a:p>
            <a:endParaRPr lang="en-US" sz="1300"/>
          </a:p>
          <a:p>
            <a:endParaRPr lang="en-US" sz="1300"/>
          </a:p>
          <a:p>
            <a:r>
              <a:rPr lang="en-US" sz="1300"/>
              <a:t>Assign the Certificate</a:t>
            </a:r>
          </a:p>
          <a:p>
            <a:r>
              <a:rPr lang="en-US" sz="1300"/>
              <a:t>Open Outlook 2010/2013 and access File&gt;&gt;Options</a:t>
            </a:r>
          </a:p>
          <a:p>
            <a:r>
              <a:rPr lang="en-US" sz="1300"/>
              <a:t>Click on “Trust Center Settings” button and select “Email Security” tab on the left side.</a:t>
            </a:r>
          </a:p>
          <a:p>
            <a:endParaRPr lang="en-US" sz="1300"/>
          </a:p>
        </p:txBody>
      </p:sp>
    </p:spTree>
    <p:extLst>
      <p:ext uri="{BB962C8B-B14F-4D97-AF65-F5344CB8AC3E}">
        <p14:creationId xmlns:p14="http://schemas.microsoft.com/office/powerpoint/2010/main" val="783961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51" name="Straight Connector 6150">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E8EC3F5-3507-E321-3FE7-15F3EE8973CC}"/>
              </a:ext>
            </a:extLst>
          </p:cNvPr>
          <p:cNvSpPr txBox="1"/>
          <p:nvPr/>
        </p:nvSpPr>
        <p:spPr>
          <a:xfrm>
            <a:off x="762000" y="2551176"/>
            <a:ext cx="4085665" cy="3591207"/>
          </a:xfrm>
          <a:prstGeom prst="rect">
            <a:avLst/>
          </a:prstGeom>
        </p:spPr>
        <p:txBody>
          <a:bodyPr vert="horz" lIns="91440" tIns="45720" rIns="91440" bIns="45720" rtlCol="0">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Click on “Settings” under “Email Security” option as showing in above image.</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You will have a “change security settings” where you can choose signing and encryption certificate.</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b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b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146" name="Picture 2" descr="trust center settings email security">
            <a:extLst>
              <a:ext uri="{FF2B5EF4-FFF2-40B4-BE49-F238E27FC236}">
                <a16:creationId xmlns:a16="http://schemas.microsoft.com/office/drawing/2014/main" id="{7F00FD00-D0B0-653B-B212-99E126EF1D7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22027" b="-2"/>
          <a:stretch/>
        </p:blipFill>
        <p:spPr bwMode="auto">
          <a:xfrm>
            <a:off x="5650992" y="10"/>
            <a:ext cx="6541008"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880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848D314-EB8D-6F63-7E19-85B1FE37B545}"/>
              </a:ext>
            </a:extLst>
          </p:cNvPr>
          <p:cNvSpPr/>
          <p:nvPr/>
        </p:nvSpPr>
        <p:spPr>
          <a:xfrm>
            <a:off x="761803" y="2470244"/>
            <a:ext cx="4080361" cy="3769834"/>
          </a:xfrm>
          <a:prstGeom prst="rect">
            <a:avLst/>
          </a:prstGeom>
        </p:spPr>
        <p:txBody>
          <a:bodyPr vert="horz" lIns="91440" tIns="45720" rIns="91440" bIns="45720" rtlCol="0" anchor="ctr">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First click on choose button against signing certificate, there you can choose signing certificate from imported certificate and Click OK.</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Again, click on choose button against Encryption certificate, there you can choose encryption certificate from imported certificate and click OK.</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After choosing both certificates click OK button and return to the Trust Center screen.</a:t>
            </a:r>
          </a:p>
        </p:txBody>
      </p:sp>
      <p:sp>
        <p:nvSpPr>
          <p:cNvPr id="7177" name="Rectangle 7176">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70" name="Picture 2" descr="change security settings">
            <a:extLst>
              <a:ext uri="{FF2B5EF4-FFF2-40B4-BE49-F238E27FC236}">
                <a16:creationId xmlns:a16="http://schemas.microsoft.com/office/drawing/2014/main" id="{7030E6D3-3EB6-8569-1397-528E05C8190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096000" y="921608"/>
            <a:ext cx="5334197" cy="5014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572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open trust center">
            <a:extLst>
              <a:ext uri="{FF2B5EF4-FFF2-40B4-BE49-F238E27FC236}">
                <a16:creationId xmlns:a16="http://schemas.microsoft.com/office/drawing/2014/main" id="{E9510EDC-2574-7F45-2D77-6F31CBD2DB67}"/>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2903" b="2807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0DBD04-F575-3FFC-2928-D8D4199BA7C7}"/>
              </a:ext>
            </a:extLst>
          </p:cNvPr>
          <p:cNvSpPr/>
          <p:nvPr/>
        </p:nvSpPr>
        <p:spPr>
          <a:xfrm>
            <a:off x="838200" y="1825625"/>
            <a:ext cx="10515600" cy="4351338"/>
          </a:xfrm>
          <a:prstGeom prst="rect">
            <a:avLst/>
          </a:prstGeom>
        </p:spPr>
        <p:txBody>
          <a:bodyPr vert="horz" lIns="91440" tIns="45720" rIns="91440" bIns="45720" rtlCol="0">
            <a:normAutofit/>
          </a:bodyPr>
          <a:lstStyle/>
          <a:p>
            <a:pPr marL="0" marR="0" lvl="0" indent="-228600" algn="l" defTabSz="914400" rtl="0" eaLnBrk="1" fontAlgn="base" latinLnBrk="0" hangingPunct="1">
              <a:lnSpc>
                <a:spcPct val="90000"/>
              </a:lnSpc>
              <a:spcBef>
                <a:spcPct val="0"/>
              </a:spcBef>
              <a:spcAft>
                <a:spcPts val="60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srgbClr val="FFFFFF"/>
                </a:solidFill>
                <a:effectLst/>
                <a:uLnTx/>
                <a:uFillTx/>
                <a:latin typeface="Calibri" panose="020F0502020204030204"/>
                <a:ea typeface="+mn-ea"/>
                <a:cs typeface="+mn-cs"/>
              </a:rPr>
              <a:t>Signing and Encrypting Individual Emails</a:t>
            </a:r>
          </a:p>
          <a:p>
            <a:pPr marL="0" marR="0" lvl="0" indent="-228600" algn="l" defTabSz="914400" rtl="0" eaLnBrk="1" fontAlgn="base" latinLnBrk="0" hangingPunct="1">
              <a:lnSpc>
                <a:spcPct val="90000"/>
              </a:lnSpc>
              <a:spcBef>
                <a:spcPct val="0"/>
              </a:spcBef>
              <a:spcAft>
                <a:spcPts val="60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srgbClr val="FFFFFF"/>
                </a:solidFill>
                <a:effectLst/>
                <a:uLnTx/>
                <a:uFillTx/>
                <a:latin typeface="Calibri" panose="020F0502020204030204"/>
                <a:ea typeface="+mn-ea"/>
                <a:cs typeface="+mn-cs"/>
              </a:rPr>
              <a:t>First compose mail in outlook and click on Options in menu bar and click on “Encrypt” and “Sign” button as per your requirements.</a:t>
            </a:r>
          </a:p>
          <a:p>
            <a:pPr marL="0" marR="0" lvl="0" indent="-228600" algn="l" defTabSz="914400" rtl="0" eaLnBrk="1" fontAlgn="base" latinLnBrk="0" hangingPunct="1">
              <a:lnSpc>
                <a:spcPct val="90000"/>
              </a:lnSpc>
              <a:spcBef>
                <a:spcPct val="0"/>
              </a:spcBef>
              <a:spcAft>
                <a:spcPts val="60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srgbClr val="FFFFFF"/>
                </a:solidFill>
                <a:effectLst/>
                <a:uLnTx/>
                <a:uFillTx/>
                <a:latin typeface="Calibri" panose="020F0502020204030204"/>
                <a:ea typeface="+mn-ea"/>
                <a:cs typeface="+mn-cs"/>
              </a:rPr>
              <a:t>When you send email, it will be encrypted and signed as per your selected option.</a:t>
            </a:r>
          </a:p>
          <a:p>
            <a:pPr marL="0" marR="0" lvl="0" indent="-228600" algn="l" defTabSz="914400" rtl="0" eaLnBrk="1" fontAlgn="base" latinLnBrk="0" hangingPunct="1">
              <a:lnSpc>
                <a:spcPct val="90000"/>
              </a:lnSpc>
              <a:spcBef>
                <a:spcPct val="0"/>
              </a:spcBef>
              <a:spcAft>
                <a:spcPts val="60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srgbClr val="FFFFFF"/>
                </a:solidFill>
                <a:effectLst/>
                <a:uLnTx/>
                <a:uFillTx/>
                <a:latin typeface="Calibri" panose="020F0502020204030204"/>
                <a:ea typeface="+mn-ea"/>
                <a:cs typeface="+mn-cs"/>
              </a:rPr>
              <a:t>Signing and Encrypting All Mails by Default</a:t>
            </a:r>
          </a:p>
          <a:p>
            <a:pPr marL="0" marR="0" lvl="0" indent="-228600" algn="l" defTabSz="914400" rtl="0" eaLnBrk="1" fontAlgn="base" latinLnBrk="0" hangingPunct="1">
              <a:lnSpc>
                <a:spcPct val="90000"/>
              </a:lnSpc>
              <a:spcBef>
                <a:spcPct val="0"/>
              </a:spcBef>
              <a:spcAft>
                <a:spcPts val="60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srgbClr val="FFFFFF"/>
                </a:solidFill>
                <a:effectLst/>
                <a:uLnTx/>
                <a:uFillTx/>
                <a:latin typeface="Calibri" panose="020F0502020204030204"/>
                <a:ea typeface="+mn-ea"/>
                <a:cs typeface="+mn-cs"/>
              </a:rPr>
              <a:t>Open Outlook 2010/2013 and browse File&gt;&gt; Options.</a:t>
            </a:r>
          </a:p>
          <a:p>
            <a:pPr marL="0" marR="0" lvl="0" indent="-228600" algn="l" defTabSz="914400" rtl="0" eaLnBrk="1" fontAlgn="base" latinLnBrk="0" hangingPunct="1">
              <a:lnSpc>
                <a:spcPct val="90000"/>
              </a:lnSpc>
              <a:spcBef>
                <a:spcPct val="0"/>
              </a:spcBef>
              <a:spcAft>
                <a:spcPts val="60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srgbClr val="FFFFFF"/>
                </a:solidFill>
                <a:effectLst/>
                <a:uLnTx/>
                <a:uFillTx/>
                <a:latin typeface="Calibri" panose="020F0502020204030204"/>
                <a:ea typeface="+mn-ea"/>
                <a:cs typeface="+mn-cs"/>
              </a:rPr>
              <a:t>On the left side, click on ‘Trust Center’ and then click on ‘Trust Center Settings’ on the right side.  </a:t>
            </a:r>
          </a:p>
          <a:p>
            <a:pPr marL="0" marR="0" lvl="0" indent="-228600" algn="l" defTabSz="914400" rtl="0" eaLnBrk="1" fontAlgn="base" latinLnBrk="0" hangingPunct="1">
              <a:lnSpc>
                <a:spcPct val="90000"/>
              </a:lnSpc>
              <a:spcBef>
                <a:spcPct val="0"/>
              </a:spcBef>
              <a:spcAft>
                <a:spcPts val="60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srgbClr val="FFFFFF"/>
                </a:solidFill>
                <a:effectLst/>
                <a:uLnTx/>
                <a:uFillTx/>
                <a:latin typeface="Calibri" panose="020F0502020204030204"/>
                <a:ea typeface="+mn-ea"/>
                <a:cs typeface="+mn-cs"/>
              </a:rPr>
              <a:t>Choose ‘Email Security’ on the left side and select below two boxes named as:</a:t>
            </a:r>
          </a:p>
          <a:p>
            <a:pPr marL="0" marR="0" lvl="0" indent="-228600" algn="l" defTabSz="914400" rtl="0" eaLnBrk="1" fontAlgn="base" latinLnBrk="0" hangingPunct="1">
              <a:lnSpc>
                <a:spcPct val="90000"/>
              </a:lnSpc>
              <a:spcBef>
                <a:spcPct val="0"/>
              </a:spcBef>
              <a:spcAft>
                <a:spcPts val="60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srgbClr val="FFFFFF"/>
                </a:solidFill>
                <a:effectLst/>
                <a:uLnTx/>
                <a:uFillTx/>
                <a:latin typeface="Calibri" panose="020F0502020204030204"/>
                <a:ea typeface="+mn-ea"/>
                <a:cs typeface="+mn-cs"/>
              </a:rPr>
              <a:t>Encrypt contents and attachments for outgoing messages box (To encrypt each message)</a:t>
            </a:r>
          </a:p>
          <a:p>
            <a:pPr marL="0" marR="0" lvl="0" indent="-228600" algn="l" defTabSz="914400" rtl="0" eaLnBrk="1" fontAlgn="base" latinLnBrk="0" hangingPunct="1">
              <a:lnSpc>
                <a:spcPct val="90000"/>
              </a:lnSpc>
              <a:spcBef>
                <a:spcPct val="0"/>
              </a:spcBef>
              <a:spcAft>
                <a:spcPts val="60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srgbClr val="FFFFFF"/>
                </a:solidFill>
                <a:effectLst/>
                <a:uLnTx/>
                <a:uFillTx/>
                <a:latin typeface="Calibri" panose="020F0502020204030204"/>
                <a:ea typeface="+mn-ea"/>
                <a:cs typeface="+mn-cs"/>
              </a:rPr>
              <a:t>Add digital signature to outgoing messages box (To sign each message)</a:t>
            </a:r>
          </a:p>
          <a:p>
            <a:pPr marL="0" marR="0" lvl="0" indent="-228600" algn="l" defTabSz="914400" rtl="0" eaLnBrk="1" fontAlgn="base" latinLnBrk="0" hangingPunct="1">
              <a:lnSpc>
                <a:spcPct val="90000"/>
              </a:lnSpc>
              <a:spcBef>
                <a:spcPct val="0"/>
              </a:spcBef>
              <a:spcAft>
                <a:spcPts val="60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srgbClr val="FFFFFF"/>
                </a:solidFill>
                <a:effectLst/>
                <a:uLnTx/>
                <a:uFillTx/>
                <a:latin typeface="Calibri" panose="020F0502020204030204"/>
                <a:ea typeface="+mn-ea"/>
                <a:cs typeface="+mn-cs"/>
              </a:rPr>
              <a:t>Click OK button.</a:t>
            </a:r>
          </a:p>
        </p:txBody>
      </p:sp>
      <p:sp>
        <p:nvSpPr>
          <p:cNvPr id="4" name="Rectangle 3">
            <a:extLst>
              <a:ext uri="{FF2B5EF4-FFF2-40B4-BE49-F238E27FC236}">
                <a16:creationId xmlns:a16="http://schemas.microsoft.com/office/drawing/2014/main" id="{5E37189C-D8DD-190A-8320-CF571F82CAFC}"/>
              </a:ext>
            </a:extLst>
          </p:cNvPr>
          <p:cNvSpPr>
            <a:spLocks noChangeArrowheads="1"/>
          </p:cNvSpPr>
          <p:nvPr/>
        </p:nvSpPr>
        <p:spPr bwMode="auto">
          <a:xfrm>
            <a:off x="0" y="-1384303"/>
            <a:ext cx="128264" cy="32258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0" tIns="0" rIns="0" bIns="2380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9400" b="0" i="0" u="none" strike="noStrike" kern="1200" cap="none" spc="0" normalizeH="0" baseline="0" noProof="0">
              <a:ln>
                <a:noFill/>
              </a:ln>
              <a:solidFill>
                <a:srgbClr val="505050"/>
              </a:solidFill>
              <a:effectLst/>
              <a:uLnTx/>
              <a:uFillTx/>
              <a:latin typeface="proxima-nova"/>
              <a:ea typeface="+mn-ea"/>
              <a:cs typeface="+mn-cs"/>
            </a:endParaRPr>
          </a:p>
        </p:txBody>
      </p:sp>
    </p:spTree>
    <p:extLst>
      <p:ext uri="{BB962C8B-B14F-4D97-AF65-F5344CB8AC3E}">
        <p14:creationId xmlns:p14="http://schemas.microsoft.com/office/powerpoint/2010/main" val="34077168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9" name="middle">
            <a:hlinkClick r:id="rId3" action="ppaction://hlinksldjump"/>
            <a:extLst>
              <a:ext uri="{FF2B5EF4-FFF2-40B4-BE49-F238E27FC236}">
                <a16:creationId xmlns:a16="http://schemas.microsoft.com/office/drawing/2014/main" id="{F10ED6BA-6B5B-4836-BF8F-BCF5F07D5CF0}"/>
              </a:ext>
            </a:extLst>
          </p:cNvPr>
          <p:cNvSpPr/>
          <p:nvPr/>
        </p:nvSpPr>
        <p:spPr>
          <a:xfrm>
            <a:off x="6235616" y="5231219"/>
            <a:ext cx="318976" cy="3189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irst slide C">
            <a:hlinkClick r:id="" action="ppaction://hlinkshowjump?jump=firstslide"/>
            <a:extLst>
              <a:ext uri="{FF2B5EF4-FFF2-40B4-BE49-F238E27FC236}">
                <a16:creationId xmlns:a16="http://schemas.microsoft.com/office/drawing/2014/main" id="{CFE3144F-F3A3-432E-8E88-AA66CDEC1CAD}"/>
              </a:ext>
            </a:extLst>
          </p:cNvPr>
          <p:cNvSpPr/>
          <p:nvPr/>
        </p:nvSpPr>
        <p:spPr>
          <a:xfrm>
            <a:off x="5637409" y="5231219"/>
            <a:ext cx="318976" cy="3189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E64230FD-8E75-46F6-90E8-853AEF9BDD90}"/>
              </a:ext>
            </a:extLst>
          </p:cNvPr>
          <p:cNvSpPr txBox="1"/>
          <p:nvPr/>
        </p:nvSpPr>
        <p:spPr>
          <a:xfrm>
            <a:off x="11351971" y="14251"/>
            <a:ext cx="321103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hlinkClick r:id="rId4" action="ppaction://hlinksldjump"/>
              </a:rPr>
              <a:t>EXIT</a:t>
            </a:r>
            <a:endPar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707B01AB-2E44-4D3A-8D25-FAB14ABF4CEE}"/>
              </a:ext>
            </a:extLst>
          </p:cNvPr>
          <p:cNvGrpSpPr/>
          <p:nvPr/>
        </p:nvGrpSpPr>
        <p:grpSpPr>
          <a:xfrm>
            <a:off x="-2609274" y="2557569"/>
            <a:ext cx="17410548" cy="1742863"/>
            <a:chOff x="4871104" y="2552125"/>
            <a:chExt cx="17410548" cy="1742863"/>
          </a:xfrm>
        </p:grpSpPr>
        <mc:AlternateContent xmlns:mc="http://schemas.openxmlformats.org/markup-compatibility/2006" xmlns:psez="http://schemas.microsoft.com/office/powerpoint/2016/sectionzoom">
          <mc:Choice Requires="psez">
            <p:graphicFrame>
              <p:nvGraphicFramePr>
                <p:cNvPr id="25" name="Section Zoom 24">
                  <a:extLst>
                    <a:ext uri="{FF2B5EF4-FFF2-40B4-BE49-F238E27FC236}">
                      <a16:creationId xmlns:a16="http://schemas.microsoft.com/office/drawing/2014/main" id="{4855DE27-903B-43DA-B1A6-54564AAFB823}"/>
                    </a:ext>
                  </a:extLst>
                </p:cNvPr>
                <p:cNvGraphicFramePr>
                  <a:graphicFrameLocks noChangeAspect="1"/>
                </p:cNvGraphicFramePr>
                <p:nvPr>
                  <p:extLst>
                    <p:ext uri="{D42A27DB-BD31-4B8C-83A1-F6EECF244321}">
                      <p14:modId xmlns:p14="http://schemas.microsoft.com/office/powerpoint/2010/main" val="1696766281"/>
                    </p:ext>
                  </p:extLst>
                </p:nvPr>
              </p:nvGraphicFramePr>
              <p:xfrm>
                <a:off x="4871104" y="2580488"/>
                <a:ext cx="3048000" cy="1714500"/>
              </p:xfrm>
              <a:graphic>
                <a:graphicData uri="http://schemas.microsoft.com/office/powerpoint/2016/sectionzoom">
                  <psez:sectionZm>
                    <psez:sectionZmObj sectionId="{54D01483-339F-4E67-BD38-2BB75359BB58}">
                      <psez:zmPr id="{EC8431DA-F368-4270-BE38-A59DEF27C282}"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5" name="Section Zoom 24">
                  <a:hlinkClick r:id="rId6" action="ppaction://hlinksldjump"/>
                  <a:extLst>
                    <a:ext uri="{FF2B5EF4-FFF2-40B4-BE49-F238E27FC236}">
                      <a16:creationId xmlns:a16="http://schemas.microsoft.com/office/drawing/2014/main" id="{4855DE27-903B-43DA-B1A6-54564AAFB823}"/>
                    </a:ext>
                  </a:extLst>
                </p:cNvPr>
                <p:cNvPicPr>
                  <a:picLocks noGrp="1" noRot="1" noChangeAspect="1" noMove="1" noResize="1" noEditPoints="1" noAdjustHandles="1" noChangeArrowheads="1" noChangeShapeType="1"/>
                </p:cNvPicPr>
                <p:nvPr/>
              </p:nvPicPr>
              <p:blipFill>
                <a:blip r:embed="rId7"/>
                <a:stretch>
                  <a:fillRect/>
                </a:stretch>
              </p:blipFill>
              <p:spPr>
                <a:xfrm>
                  <a:off x="-2609274" y="2585932"/>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6" name="Section Zoom 25">
                  <a:extLst>
                    <a:ext uri="{FF2B5EF4-FFF2-40B4-BE49-F238E27FC236}">
                      <a16:creationId xmlns:a16="http://schemas.microsoft.com/office/drawing/2014/main" id="{5DFC99C5-A5DA-4E92-BA63-92AB2D0D7515}"/>
                    </a:ext>
                  </a:extLst>
                </p:cNvPr>
                <p:cNvGraphicFramePr>
                  <a:graphicFrameLocks noChangeAspect="1"/>
                </p:cNvGraphicFramePr>
                <p:nvPr>
                  <p:extLst>
                    <p:ext uri="{D42A27DB-BD31-4B8C-83A1-F6EECF244321}">
                      <p14:modId xmlns:p14="http://schemas.microsoft.com/office/powerpoint/2010/main" val="2153859916"/>
                    </p:ext>
                  </p:extLst>
                </p:nvPr>
              </p:nvGraphicFramePr>
              <p:xfrm>
                <a:off x="8461741" y="2571750"/>
                <a:ext cx="3048000" cy="1714500"/>
              </p:xfrm>
              <a:graphic>
                <a:graphicData uri="http://schemas.microsoft.com/office/powerpoint/2016/sectionzoom">
                  <psez:sectionZm>
                    <psez:sectionZmObj sectionId="{0387D24F-095F-456E-92BF-68F269F0A366}">
                      <psez:zmPr id="{9DF14582-5164-43F2-8379-B00DD6D83C44}"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a:effectLst>
                            <a:reflection blurRad="6350" stA="50000" endA="295" endPos="92000" dist="101600" dir="5400000" sy="-100000" algn="bl" rotWithShape="0"/>
                          </a:effectLst>
                        </p166:spPr>
                      </psez:zmPr>
                    </psez:sectionZmObj>
                  </psez:sectionZm>
                </a:graphicData>
              </a:graphic>
            </p:graphicFrame>
          </mc:Choice>
          <mc:Fallback xmlns="">
            <p:pic>
              <p:nvPicPr>
                <p:cNvPr id="26" name="Section Zoom 25">
                  <a:hlinkClick r:id="rId9" action="ppaction://hlinksldjump"/>
                  <a:extLst>
                    <a:ext uri="{FF2B5EF4-FFF2-40B4-BE49-F238E27FC236}">
                      <a16:creationId xmlns:a16="http://schemas.microsoft.com/office/drawing/2014/main" id="{5DFC99C5-A5DA-4E92-BA63-92AB2D0D7515}"/>
                    </a:ext>
                  </a:extLst>
                </p:cNvPr>
                <p:cNvPicPr>
                  <a:picLocks noGrp="1" noRot="1" noChangeAspect="1" noMove="1" noResize="1" noEditPoints="1" noAdjustHandles="1" noChangeArrowheads="1" noChangeShapeType="1"/>
                </p:cNvPicPr>
                <p:nvPr/>
              </p:nvPicPr>
              <p:blipFill>
                <a:blip r:embed="rId10"/>
                <a:stretch>
                  <a:fillRect/>
                </a:stretch>
              </p:blipFill>
              <p:spPr>
                <a:xfrm>
                  <a:off x="981363" y="2577194"/>
                  <a:ext cx="3048000" cy="1714500"/>
                </a:xfrm>
                <a:prstGeom prst="rect">
                  <a:avLst/>
                </a:prstGeom>
                <a:ln w="3175">
                  <a:solidFill>
                    <a:prstClr val="ltGray"/>
                  </a:solidFill>
                </a:ln>
                <a:effectLst>
                  <a:reflection blurRad="6350" stA="50000" endA="295" endPos="92000" dist="1016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27" name="Section Zoom 26">
                  <a:extLst>
                    <a:ext uri="{FF2B5EF4-FFF2-40B4-BE49-F238E27FC236}">
                      <a16:creationId xmlns:a16="http://schemas.microsoft.com/office/drawing/2014/main" id="{8DB2078F-3E4D-4796-935C-937621A54D66}"/>
                    </a:ext>
                  </a:extLst>
                </p:cNvPr>
                <p:cNvGraphicFramePr>
                  <a:graphicFrameLocks noChangeAspect="1"/>
                </p:cNvGraphicFramePr>
                <p:nvPr>
                  <p:extLst>
                    <p:ext uri="{D42A27DB-BD31-4B8C-83A1-F6EECF244321}">
                      <p14:modId xmlns:p14="http://schemas.microsoft.com/office/powerpoint/2010/main" val="2704869818"/>
                    </p:ext>
                  </p:extLst>
                </p:nvPr>
              </p:nvGraphicFramePr>
              <p:xfrm>
                <a:off x="12052378" y="2552125"/>
                <a:ext cx="3048000" cy="1714500"/>
              </p:xfrm>
              <a:graphic>
                <a:graphicData uri="http://schemas.microsoft.com/office/powerpoint/2016/sectionzoom">
                  <psez:sectionZm>
                    <psez:sectionZmObj sectionId="{447D8C8A-A414-4FED-B1BB-DD7DB1CF60F8}">
                      <psez:zmPr id="{FF414106-FF33-44E9-A55C-1384D98008A5}"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solidFill>
                              <a:prstClr val="ltGray"/>
                            </a:solidFill>
                          </a:ln>
                          <a:effectLst>
                            <a:reflection blurRad="6350" stA="50000" endA="300" endPos="90000" dist="50800" dir="5400000" sy="-100000" algn="bl" rotWithShape="0"/>
                          </a:effectLst>
                        </p166:spPr>
                      </psez:zmPr>
                    </psez:sectionZmObj>
                  </psez:sectionZm>
                </a:graphicData>
              </a:graphic>
            </p:graphicFrame>
          </mc:Choice>
          <mc:Fallback xmlns="">
            <p:pic>
              <p:nvPicPr>
                <p:cNvPr id="27" name="Section Zoom 26">
                  <a:hlinkClick r:id="rId12" action="ppaction://hlinksldjump"/>
                  <a:extLst>
                    <a:ext uri="{FF2B5EF4-FFF2-40B4-BE49-F238E27FC236}">
                      <a16:creationId xmlns:a16="http://schemas.microsoft.com/office/drawing/2014/main" id="{8DB2078F-3E4D-4796-935C-937621A54D66}"/>
                    </a:ext>
                  </a:extLst>
                </p:cNvPr>
                <p:cNvPicPr>
                  <a:picLocks noGrp="1" noRot="1" noChangeAspect="1" noMove="1" noResize="1" noEditPoints="1" noAdjustHandles="1" noChangeArrowheads="1" noChangeShapeType="1"/>
                </p:cNvPicPr>
                <p:nvPr/>
              </p:nvPicPr>
              <p:blipFill>
                <a:blip r:embed="rId13"/>
                <a:stretch>
                  <a:fillRect/>
                </a:stretch>
              </p:blipFill>
              <p:spPr>
                <a:xfrm>
                  <a:off x="4572000" y="2557569"/>
                  <a:ext cx="3048000" cy="1714500"/>
                </a:xfrm>
                <a:prstGeom prst="rect">
                  <a:avLst/>
                </a:prstGeom>
                <a:ln w="3175">
                  <a:solidFill>
                    <a:prstClr val="ltGray"/>
                  </a:solidFill>
                </a:ln>
                <a:effectLst>
                  <a:reflection blurRad="6350" stA="50000" endA="300" endPos="90000" dist="508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28" name="Section Zoom 27">
                  <a:extLst>
                    <a:ext uri="{FF2B5EF4-FFF2-40B4-BE49-F238E27FC236}">
                      <a16:creationId xmlns:a16="http://schemas.microsoft.com/office/drawing/2014/main" id="{FBAD0CF2-6E83-4F18-9A38-777872BCFE53}"/>
                    </a:ext>
                  </a:extLst>
                </p:cNvPr>
                <p:cNvGraphicFramePr>
                  <a:graphicFrameLocks noChangeAspect="1"/>
                </p:cNvGraphicFramePr>
                <p:nvPr>
                  <p:extLst>
                    <p:ext uri="{D42A27DB-BD31-4B8C-83A1-F6EECF244321}">
                      <p14:modId xmlns:p14="http://schemas.microsoft.com/office/powerpoint/2010/main" val="2329416245"/>
                    </p:ext>
                  </p:extLst>
                </p:nvPr>
              </p:nvGraphicFramePr>
              <p:xfrm>
                <a:off x="15643015" y="2552125"/>
                <a:ext cx="3048000" cy="1714500"/>
              </p:xfrm>
              <a:graphic>
                <a:graphicData uri="http://schemas.microsoft.com/office/powerpoint/2016/sectionzoom">
                  <psez:sectionZm>
                    <psez:sectionZmObj sectionId="{05BD8642-AD8A-496D-BF7A-EF072C628488}">
                      <psez:zmPr id="{C5C9B5BC-6E95-40B9-B718-ED25A89DD1D1}"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8" name="Section Zoom 27">
                  <a:hlinkClick r:id="rId15" action="ppaction://hlinksldjump"/>
                  <a:extLst>
                    <a:ext uri="{FF2B5EF4-FFF2-40B4-BE49-F238E27FC236}">
                      <a16:creationId xmlns:a16="http://schemas.microsoft.com/office/drawing/2014/main" id="{FBAD0CF2-6E83-4F18-9A38-777872BCFE53}"/>
                    </a:ext>
                  </a:extLst>
                </p:cNvPr>
                <p:cNvPicPr>
                  <a:picLocks noGrp="1" noRot="1" noChangeAspect="1" noMove="1" noResize="1" noEditPoints="1" noAdjustHandles="1" noChangeArrowheads="1" noChangeShapeType="1"/>
                </p:cNvPicPr>
                <p:nvPr/>
              </p:nvPicPr>
              <p:blipFill>
                <a:blip r:embed="rId16"/>
                <a:stretch>
                  <a:fillRect/>
                </a:stretch>
              </p:blipFill>
              <p:spPr>
                <a:xfrm>
                  <a:off x="8162637" y="2557569"/>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9" name="Section Zoom 28">
                  <a:extLst>
                    <a:ext uri="{FF2B5EF4-FFF2-40B4-BE49-F238E27FC236}">
                      <a16:creationId xmlns:a16="http://schemas.microsoft.com/office/drawing/2014/main" id="{BBC4C92C-A754-4DB6-88D1-A7001AD23A11}"/>
                    </a:ext>
                  </a:extLst>
                </p:cNvPr>
                <p:cNvGraphicFramePr>
                  <a:graphicFrameLocks noChangeAspect="1"/>
                </p:cNvGraphicFramePr>
                <p:nvPr>
                  <p:extLst>
                    <p:ext uri="{D42A27DB-BD31-4B8C-83A1-F6EECF244321}">
                      <p14:modId xmlns:p14="http://schemas.microsoft.com/office/powerpoint/2010/main" val="3841905169"/>
                    </p:ext>
                  </p:extLst>
                </p:nvPr>
              </p:nvGraphicFramePr>
              <p:xfrm>
                <a:off x="19233652" y="2552125"/>
                <a:ext cx="3048000" cy="1714500"/>
              </p:xfrm>
              <a:graphic>
                <a:graphicData uri="http://schemas.microsoft.com/office/powerpoint/2016/sectionzoom">
                  <psez:sectionZm>
                    <psez:sectionZmObj sectionId="{A5287C3F-DAC8-4C51-ABEF-1116325D83FD}">
                      <psez:zmPr id="{A73DAD04-8806-4717-B8F9-846BE788BDC7}"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9" name="Section Zoom 28">
                  <a:hlinkClick r:id="rId18" action="ppaction://hlinksldjump"/>
                  <a:extLst>
                    <a:ext uri="{FF2B5EF4-FFF2-40B4-BE49-F238E27FC236}">
                      <a16:creationId xmlns:a16="http://schemas.microsoft.com/office/drawing/2014/main" id="{BBC4C92C-A754-4DB6-88D1-A7001AD23A11}"/>
                    </a:ext>
                  </a:extLst>
                </p:cNvPr>
                <p:cNvPicPr>
                  <a:picLocks noGrp="1" noRot="1" noChangeAspect="1" noMove="1" noResize="1" noEditPoints="1" noAdjustHandles="1" noChangeArrowheads="1" noChangeShapeType="1"/>
                </p:cNvPicPr>
                <p:nvPr/>
              </p:nvPicPr>
              <p:blipFill>
                <a:blip r:embed="rId19"/>
                <a:stretch>
                  <a:fillRect/>
                </a:stretch>
              </p:blipFill>
              <p:spPr>
                <a:xfrm>
                  <a:off x="11753274" y="2557569"/>
                  <a:ext cx="3048000" cy="1714500"/>
                </a:xfrm>
                <a:prstGeom prst="rect">
                  <a:avLst/>
                </a:prstGeom>
                <a:ln w="3175">
                  <a:solidFill>
                    <a:prstClr val="ltGray"/>
                  </a:solidFill>
                </a:ln>
              </p:spPr>
            </p:pic>
          </mc:Fallback>
        </mc:AlternateContent>
      </p:grpSp>
      <p:sp>
        <p:nvSpPr>
          <p:cNvPr id="30" name="TextBox 29">
            <a:extLst>
              <a:ext uri="{FF2B5EF4-FFF2-40B4-BE49-F238E27FC236}">
                <a16:creationId xmlns:a16="http://schemas.microsoft.com/office/drawing/2014/main" id="{EB6C29A8-D8B4-496D-835F-23A5BD037436}"/>
              </a:ext>
            </a:extLst>
          </p:cNvPr>
          <p:cNvSpPr txBox="1"/>
          <p:nvPr/>
        </p:nvSpPr>
        <p:spPr>
          <a:xfrm>
            <a:off x="5061867" y="1729934"/>
            <a:ext cx="2666474" cy="369332"/>
          </a:xfrm>
          <a:prstGeom prst="rect">
            <a:avLst/>
          </a:prstGeom>
          <a:noFill/>
        </p:spPr>
        <p:txBody>
          <a:bodyPr wrap="square" rtlCol="0">
            <a:spAutoFit/>
          </a:bodyPr>
          <a:lstStyle/>
          <a:p>
            <a:r>
              <a:rPr lang="en-US" b="1" u="sng" dirty="0">
                <a:solidFill>
                  <a:schemeClr val="bg1"/>
                </a:solidFill>
              </a:rPr>
              <a:t>Usage</a:t>
            </a:r>
          </a:p>
        </p:txBody>
      </p:sp>
      <p:pic>
        <p:nvPicPr>
          <p:cNvPr id="20" name="Content Placeholder 19" descr="Back RTL">
            <a:hlinkClick r:id="" action="ppaction://hlinkshowjump?jump=nextslide"/>
            <a:extLst>
              <a:ext uri="{FF2B5EF4-FFF2-40B4-BE49-F238E27FC236}">
                <a16:creationId xmlns:a16="http://schemas.microsoft.com/office/drawing/2014/main" id="{946ECA39-4EC7-495B-BBAB-D61667913485}"/>
              </a:ext>
            </a:extLst>
          </p:cNvPr>
          <p:cNvPicPr>
            <a:picLocks noGrp="1" noChangeAspect="1"/>
          </p:cNvPicPr>
          <p:nvPr>
            <p:ph idx="1"/>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455819" y="3115461"/>
            <a:ext cx="575910" cy="627077"/>
          </a:xfrm>
        </p:spPr>
      </p:pic>
      <p:pic>
        <p:nvPicPr>
          <p:cNvPr id="22" name="Graphic 21" descr="Back">
            <a:hlinkClick r:id="" action="ppaction://hlinkshowjump?jump=previousslide"/>
            <a:extLst>
              <a:ext uri="{FF2B5EF4-FFF2-40B4-BE49-F238E27FC236}">
                <a16:creationId xmlns:a16="http://schemas.microsoft.com/office/drawing/2014/main" id="{664CF209-CE1D-425D-90A6-38E6CE27DE6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9797" y="3115461"/>
            <a:ext cx="627077" cy="627077"/>
          </a:xfrm>
          <a:prstGeom prst="rect">
            <a:avLst/>
          </a:prstGeom>
        </p:spPr>
      </p:pic>
      <p:sp>
        <p:nvSpPr>
          <p:cNvPr id="31" name="middle">
            <a:hlinkClick r:id="rId3" action="ppaction://hlinksldjump"/>
            <a:extLst>
              <a:ext uri="{FF2B5EF4-FFF2-40B4-BE49-F238E27FC236}">
                <a16:creationId xmlns:a16="http://schemas.microsoft.com/office/drawing/2014/main" id="{B9D9CF5E-0A2B-4BC2-B56E-9A6ED085F187}"/>
              </a:ext>
            </a:extLst>
          </p:cNvPr>
          <p:cNvSpPr/>
          <p:nvPr/>
        </p:nvSpPr>
        <p:spPr>
          <a:xfrm>
            <a:off x="6235616" y="5231219"/>
            <a:ext cx="318976" cy="3189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irst slide C">
            <a:hlinkClick r:id="rId4" action="ppaction://hlinksldjump"/>
            <a:extLst>
              <a:ext uri="{FF2B5EF4-FFF2-40B4-BE49-F238E27FC236}">
                <a16:creationId xmlns:a16="http://schemas.microsoft.com/office/drawing/2014/main" id="{056A4D3D-E0BA-4EFC-8EFB-59308CDC2454}"/>
              </a:ext>
            </a:extLst>
          </p:cNvPr>
          <p:cNvSpPr/>
          <p:nvPr/>
        </p:nvSpPr>
        <p:spPr>
          <a:xfrm>
            <a:off x="5641881" y="5231219"/>
            <a:ext cx="318976" cy="3189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594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20" name="Content Placeholder 19" descr="Back RTL">
            <a:hlinkClick r:id="" action="ppaction://hlinkshowjump?jump=nextslide"/>
            <a:extLst>
              <a:ext uri="{FF2B5EF4-FFF2-40B4-BE49-F238E27FC236}">
                <a16:creationId xmlns:a16="http://schemas.microsoft.com/office/drawing/2014/main" id="{946ECA39-4EC7-495B-BBAB-D61667913485}"/>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55819" y="3115461"/>
            <a:ext cx="575910" cy="627077"/>
          </a:xfrm>
        </p:spPr>
      </p:pic>
      <p:sp>
        <p:nvSpPr>
          <p:cNvPr id="19" name="middle">
            <a:hlinkClick r:id="rId5" action="ppaction://hlinksldjump"/>
            <a:extLst>
              <a:ext uri="{FF2B5EF4-FFF2-40B4-BE49-F238E27FC236}">
                <a16:creationId xmlns:a16="http://schemas.microsoft.com/office/drawing/2014/main" id="{F20754B4-F75B-4DB0-833E-C0309995B30F}"/>
              </a:ext>
            </a:extLst>
          </p:cNvPr>
          <p:cNvSpPr/>
          <p:nvPr/>
        </p:nvSpPr>
        <p:spPr>
          <a:xfrm>
            <a:off x="6235616" y="5231219"/>
            <a:ext cx="318976" cy="3189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irst slide C">
            <a:hlinkClick r:id="" action="ppaction://hlinkshowjump?jump=firstslide"/>
            <a:extLst>
              <a:ext uri="{FF2B5EF4-FFF2-40B4-BE49-F238E27FC236}">
                <a16:creationId xmlns:a16="http://schemas.microsoft.com/office/drawing/2014/main" id="{94717FF2-68ED-4413-87C3-D31EC0220E61}"/>
              </a:ext>
            </a:extLst>
          </p:cNvPr>
          <p:cNvSpPr/>
          <p:nvPr/>
        </p:nvSpPr>
        <p:spPr>
          <a:xfrm>
            <a:off x="5637409" y="5231219"/>
            <a:ext cx="318976" cy="3189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703CB7A8-7B0D-4AA9-831B-282726E77D92}"/>
              </a:ext>
            </a:extLst>
          </p:cNvPr>
          <p:cNvSpPr txBox="1"/>
          <p:nvPr/>
        </p:nvSpPr>
        <p:spPr>
          <a:xfrm>
            <a:off x="11351971" y="14251"/>
            <a:ext cx="321103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hlinkClick r:id="rId6" action="ppaction://hlinksldjump"/>
              </a:rPr>
              <a:t>EXIT</a:t>
            </a:r>
            <a:endPar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23D471A2-3304-4239-8790-23C74918DB5C}"/>
              </a:ext>
            </a:extLst>
          </p:cNvPr>
          <p:cNvGrpSpPr/>
          <p:nvPr/>
        </p:nvGrpSpPr>
        <p:grpSpPr>
          <a:xfrm>
            <a:off x="-6058577" y="2557569"/>
            <a:ext cx="17410548" cy="1742863"/>
            <a:chOff x="4871104" y="2552125"/>
            <a:chExt cx="17410548" cy="1742863"/>
          </a:xfrm>
        </p:grpSpPr>
        <mc:AlternateContent xmlns:mc="http://schemas.openxmlformats.org/markup-compatibility/2006" xmlns:psez="http://schemas.microsoft.com/office/powerpoint/2016/sectionzoom">
          <mc:Choice Requires="psez">
            <p:graphicFrame>
              <p:nvGraphicFramePr>
                <p:cNvPr id="25" name="Section Zoom 24">
                  <a:extLst>
                    <a:ext uri="{FF2B5EF4-FFF2-40B4-BE49-F238E27FC236}">
                      <a16:creationId xmlns:a16="http://schemas.microsoft.com/office/drawing/2014/main" id="{713D750B-9B8D-4A2B-A15C-EC6567080795}"/>
                    </a:ext>
                  </a:extLst>
                </p:cNvPr>
                <p:cNvGraphicFramePr>
                  <a:graphicFrameLocks noChangeAspect="1"/>
                </p:cNvGraphicFramePr>
                <p:nvPr>
                  <p:extLst>
                    <p:ext uri="{D42A27DB-BD31-4B8C-83A1-F6EECF244321}">
                      <p14:modId xmlns:p14="http://schemas.microsoft.com/office/powerpoint/2010/main" val="1696766281"/>
                    </p:ext>
                  </p:extLst>
                </p:nvPr>
              </p:nvGraphicFramePr>
              <p:xfrm>
                <a:off x="4871104" y="2580488"/>
                <a:ext cx="3048000" cy="1714500"/>
              </p:xfrm>
              <a:graphic>
                <a:graphicData uri="http://schemas.microsoft.com/office/powerpoint/2016/sectionzoom">
                  <psez:sectionZm>
                    <psez:sectionZmObj sectionId="{54D01483-339F-4E67-BD38-2BB75359BB58}">
                      <psez:zmPr id="{EC8431DA-F368-4270-BE38-A59DEF27C282}"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5" name="Section Zoom 24">
                  <a:hlinkClick r:id="rId8" action="ppaction://hlinksldjump"/>
                  <a:extLst>
                    <a:ext uri="{FF2B5EF4-FFF2-40B4-BE49-F238E27FC236}">
                      <a16:creationId xmlns:a16="http://schemas.microsoft.com/office/drawing/2014/main" id="{713D750B-9B8D-4A2B-A15C-EC6567080795}"/>
                    </a:ext>
                  </a:extLst>
                </p:cNvPr>
                <p:cNvPicPr>
                  <a:picLocks noGrp="1" noRot="1" noChangeAspect="1" noMove="1" noResize="1" noEditPoints="1" noAdjustHandles="1" noChangeArrowheads="1" noChangeShapeType="1"/>
                </p:cNvPicPr>
                <p:nvPr/>
              </p:nvPicPr>
              <p:blipFill>
                <a:blip r:embed="rId9"/>
                <a:stretch>
                  <a:fillRect/>
                </a:stretch>
              </p:blipFill>
              <p:spPr>
                <a:xfrm>
                  <a:off x="-6058577" y="2585932"/>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6" name="Section Zoom 25">
                  <a:extLst>
                    <a:ext uri="{FF2B5EF4-FFF2-40B4-BE49-F238E27FC236}">
                      <a16:creationId xmlns:a16="http://schemas.microsoft.com/office/drawing/2014/main" id="{BFB083AA-DFAB-4566-8B9E-60B1AE80E59D}"/>
                    </a:ext>
                  </a:extLst>
                </p:cNvPr>
                <p:cNvGraphicFramePr>
                  <a:graphicFrameLocks noChangeAspect="1"/>
                </p:cNvGraphicFramePr>
                <p:nvPr>
                  <p:extLst>
                    <p:ext uri="{D42A27DB-BD31-4B8C-83A1-F6EECF244321}">
                      <p14:modId xmlns:p14="http://schemas.microsoft.com/office/powerpoint/2010/main" val="1894177943"/>
                    </p:ext>
                  </p:extLst>
                </p:nvPr>
              </p:nvGraphicFramePr>
              <p:xfrm>
                <a:off x="8461741" y="2571750"/>
                <a:ext cx="3048000" cy="1714500"/>
              </p:xfrm>
              <a:graphic>
                <a:graphicData uri="http://schemas.microsoft.com/office/powerpoint/2016/sectionzoom">
                  <psez:sectionZm>
                    <psez:sectionZmObj sectionId="{0387D24F-095F-456E-92BF-68F269F0A366}">
                      <psez:zmPr id="{9DF14582-5164-43F2-8379-B00DD6D83C44}" transitionDur="100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6" name="Section Zoom 25">
                  <a:hlinkClick r:id="rId11" action="ppaction://hlinksldjump"/>
                  <a:extLst>
                    <a:ext uri="{FF2B5EF4-FFF2-40B4-BE49-F238E27FC236}">
                      <a16:creationId xmlns:a16="http://schemas.microsoft.com/office/drawing/2014/main" id="{BFB083AA-DFAB-4566-8B9E-60B1AE80E59D}"/>
                    </a:ext>
                  </a:extLst>
                </p:cNvPr>
                <p:cNvPicPr>
                  <a:picLocks noGrp="1" noRot="1" noChangeAspect="1" noMove="1" noResize="1" noEditPoints="1" noAdjustHandles="1" noChangeArrowheads="1" noChangeShapeType="1"/>
                </p:cNvPicPr>
                <p:nvPr/>
              </p:nvPicPr>
              <p:blipFill>
                <a:blip r:embed="rId12"/>
                <a:stretch>
                  <a:fillRect/>
                </a:stretch>
              </p:blipFill>
              <p:spPr>
                <a:xfrm>
                  <a:off x="-2467940" y="2577194"/>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7" name="Section Zoom 26">
                  <a:extLst>
                    <a:ext uri="{FF2B5EF4-FFF2-40B4-BE49-F238E27FC236}">
                      <a16:creationId xmlns:a16="http://schemas.microsoft.com/office/drawing/2014/main" id="{F865EEDA-A97D-41EF-99DE-0B118745015A}"/>
                    </a:ext>
                  </a:extLst>
                </p:cNvPr>
                <p:cNvGraphicFramePr>
                  <a:graphicFrameLocks noChangeAspect="1"/>
                </p:cNvGraphicFramePr>
                <p:nvPr>
                  <p:extLst>
                    <p:ext uri="{D42A27DB-BD31-4B8C-83A1-F6EECF244321}">
                      <p14:modId xmlns:p14="http://schemas.microsoft.com/office/powerpoint/2010/main" val="506389039"/>
                    </p:ext>
                  </p:extLst>
                </p:nvPr>
              </p:nvGraphicFramePr>
              <p:xfrm>
                <a:off x="12052378" y="2552125"/>
                <a:ext cx="3048000" cy="1714500"/>
              </p:xfrm>
              <a:graphic>
                <a:graphicData uri="http://schemas.microsoft.com/office/powerpoint/2016/sectionzoom">
                  <psez:sectionZm>
                    <psez:sectionZmObj sectionId="{447D8C8A-A414-4FED-B1BB-DD7DB1CF60F8}">
                      <psez:zmPr id="{FF414106-FF33-44E9-A55C-1384D98008A5}"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w="3175">
                            <a:solidFill>
                              <a:prstClr val="ltGray"/>
                            </a:solidFill>
                          </a:ln>
                          <a:effectLst>
                            <a:reflection blurRad="6350" stA="50000" endA="295" endPos="92000" dist="101600" dir="5400000" sy="-100000" algn="bl" rotWithShape="0"/>
                          </a:effectLst>
                        </p166:spPr>
                      </psez:zmPr>
                    </psez:sectionZmObj>
                  </psez:sectionZm>
                </a:graphicData>
              </a:graphic>
            </p:graphicFrame>
          </mc:Choice>
          <mc:Fallback xmlns="">
            <p:pic>
              <p:nvPicPr>
                <p:cNvPr id="27" name="Section Zoom 26">
                  <a:hlinkClick r:id="rId14" action="ppaction://hlinksldjump"/>
                  <a:extLst>
                    <a:ext uri="{FF2B5EF4-FFF2-40B4-BE49-F238E27FC236}">
                      <a16:creationId xmlns:a16="http://schemas.microsoft.com/office/drawing/2014/main" id="{F865EEDA-A97D-41EF-99DE-0B118745015A}"/>
                    </a:ext>
                  </a:extLst>
                </p:cNvPr>
                <p:cNvPicPr>
                  <a:picLocks noGrp="1" noRot="1" noChangeAspect="1" noMove="1" noResize="1" noEditPoints="1" noAdjustHandles="1" noChangeArrowheads="1" noChangeShapeType="1"/>
                </p:cNvPicPr>
                <p:nvPr/>
              </p:nvPicPr>
              <p:blipFill>
                <a:blip r:embed="rId15"/>
                <a:stretch>
                  <a:fillRect/>
                </a:stretch>
              </p:blipFill>
              <p:spPr>
                <a:xfrm>
                  <a:off x="1122697" y="2557569"/>
                  <a:ext cx="3048000" cy="1714500"/>
                </a:xfrm>
                <a:prstGeom prst="rect">
                  <a:avLst/>
                </a:prstGeom>
                <a:ln w="3175">
                  <a:solidFill>
                    <a:prstClr val="ltGray"/>
                  </a:solidFill>
                </a:ln>
                <a:effectLst>
                  <a:reflection blurRad="6350" stA="50000" endA="295" endPos="92000" dist="1016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28" name="Section Zoom 27">
                  <a:extLst>
                    <a:ext uri="{FF2B5EF4-FFF2-40B4-BE49-F238E27FC236}">
                      <a16:creationId xmlns:a16="http://schemas.microsoft.com/office/drawing/2014/main" id="{A32182AD-B7AD-4F13-B6F1-71D187784215}"/>
                    </a:ext>
                  </a:extLst>
                </p:cNvPr>
                <p:cNvGraphicFramePr>
                  <a:graphicFrameLocks noChangeAspect="1"/>
                </p:cNvGraphicFramePr>
                <p:nvPr>
                  <p:extLst>
                    <p:ext uri="{D42A27DB-BD31-4B8C-83A1-F6EECF244321}">
                      <p14:modId xmlns:p14="http://schemas.microsoft.com/office/powerpoint/2010/main" val="1246314035"/>
                    </p:ext>
                  </p:extLst>
                </p:nvPr>
              </p:nvGraphicFramePr>
              <p:xfrm>
                <a:off x="15641297" y="2552125"/>
                <a:ext cx="3048000" cy="1714500"/>
              </p:xfrm>
              <a:graphic>
                <a:graphicData uri="http://schemas.microsoft.com/office/powerpoint/2016/sectionzoom">
                  <psez:sectionZm>
                    <psez:sectionZmObj sectionId="{05BD8642-AD8A-496D-BF7A-EF072C628488}">
                      <psez:zmPr id="{C5C9B5BC-6E95-40B9-B718-ED25A89DD1D1}" transitionDur="1000">
                        <p166:blipFill xmlns:p166="http://schemas.microsoft.com/office/powerpoint/2016/6/main">
                          <a:blip r:embed="rId16"/>
                          <a:stretch>
                            <a:fillRect/>
                          </a:stretch>
                        </p166:blipFill>
                        <p166:spPr xmlns:p166="http://schemas.microsoft.com/office/powerpoint/2016/6/main">
                          <a:xfrm>
                            <a:off x="0" y="0"/>
                            <a:ext cx="3048000" cy="1714500"/>
                          </a:xfrm>
                          <a:prstGeom prst="rect">
                            <a:avLst/>
                          </a:prstGeom>
                          <a:ln w="3175">
                            <a:solidFill>
                              <a:prstClr val="ltGray"/>
                            </a:solidFill>
                          </a:ln>
                          <a:effectLst>
                            <a:reflection blurRad="6350" stA="50000" endA="295" endPos="92000" dist="101600" dir="5400000" sy="-100000" algn="bl" rotWithShape="0"/>
                          </a:effectLst>
                        </p166:spPr>
                      </psez:zmPr>
                    </psez:sectionZmObj>
                  </psez:sectionZm>
                </a:graphicData>
              </a:graphic>
            </p:graphicFrame>
          </mc:Choice>
          <mc:Fallback xmlns="">
            <p:pic>
              <p:nvPicPr>
                <p:cNvPr id="28" name="Section Zoom 27">
                  <a:hlinkClick r:id="rId17" action="ppaction://hlinksldjump"/>
                  <a:extLst>
                    <a:ext uri="{FF2B5EF4-FFF2-40B4-BE49-F238E27FC236}">
                      <a16:creationId xmlns:a16="http://schemas.microsoft.com/office/drawing/2014/main" id="{A32182AD-B7AD-4F13-B6F1-71D187784215}"/>
                    </a:ext>
                  </a:extLst>
                </p:cNvPr>
                <p:cNvPicPr>
                  <a:picLocks noGrp="1" noRot="1" noChangeAspect="1" noMove="1" noResize="1" noEditPoints="1" noAdjustHandles="1" noChangeArrowheads="1" noChangeShapeType="1"/>
                </p:cNvPicPr>
                <p:nvPr/>
              </p:nvPicPr>
              <p:blipFill>
                <a:blip r:embed="rId18"/>
                <a:stretch>
                  <a:fillRect/>
                </a:stretch>
              </p:blipFill>
              <p:spPr>
                <a:xfrm>
                  <a:off x="4711616" y="2557569"/>
                  <a:ext cx="3048000" cy="1714500"/>
                </a:xfrm>
                <a:prstGeom prst="rect">
                  <a:avLst/>
                </a:prstGeom>
                <a:ln w="3175">
                  <a:solidFill>
                    <a:prstClr val="ltGray"/>
                  </a:solidFill>
                </a:ln>
                <a:effectLst>
                  <a:reflection blurRad="6350" stA="50000" endA="295" endPos="92000" dist="1016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29" name="Section Zoom 28">
                  <a:extLst>
                    <a:ext uri="{FF2B5EF4-FFF2-40B4-BE49-F238E27FC236}">
                      <a16:creationId xmlns:a16="http://schemas.microsoft.com/office/drawing/2014/main" id="{0AB2067A-4DE1-41F6-A732-D89B430F3E99}"/>
                    </a:ext>
                  </a:extLst>
                </p:cNvPr>
                <p:cNvGraphicFramePr>
                  <a:graphicFrameLocks noChangeAspect="1"/>
                </p:cNvGraphicFramePr>
                <p:nvPr>
                  <p:extLst>
                    <p:ext uri="{D42A27DB-BD31-4B8C-83A1-F6EECF244321}">
                      <p14:modId xmlns:p14="http://schemas.microsoft.com/office/powerpoint/2010/main" val="3841905169"/>
                    </p:ext>
                  </p:extLst>
                </p:nvPr>
              </p:nvGraphicFramePr>
              <p:xfrm>
                <a:off x="19233652" y="2552125"/>
                <a:ext cx="3048000" cy="1714500"/>
              </p:xfrm>
              <a:graphic>
                <a:graphicData uri="http://schemas.microsoft.com/office/powerpoint/2016/sectionzoom">
                  <psez:sectionZm>
                    <psez:sectionZmObj sectionId="{A5287C3F-DAC8-4C51-ABEF-1116325D83FD}">
                      <psez:zmPr id="{A73DAD04-8806-4717-B8F9-846BE788BDC7}" transitionDur="1000">
                        <p166:blipFill xmlns:p166="http://schemas.microsoft.com/office/powerpoint/2016/6/main">
                          <a:blip r:embed="rId19"/>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9" name="Section Zoom 28">
                  <a:hlinkClick r:id="rId20" action="ppaction://hlinksldjump"/>
                  <a:extLst>
                    <a:ext uri="{FF2B5EF4-FFF2-40B4-BE49-F238E27FC236}">
                      <a16:creationId xmlns:a16="http://schemas.microsoft.com/office/drawing/2014/main" id="{0AB2067A-4DE1-41F6-A732-D89B430F3E99}"/>
                    </a:ext>
                  </a:extLst>
                </p:cNvPr>
                <p:cNvPicPr>
                  <a:picLocks noGrp="1" noRot="1" noChangeAspect="1" noMove="1" noResize="1" noEditPoints="1" noAdjustHandles="1" noChangeArrowheads="1" noChangeShapeType="1"/>
                </p:cNvPicPr>
                <p:nvPr/>
              </p:nvPicPr>
              <p:blipFill>
                <a:blip r:embed="rId21"/>
                <a:stretch>
                  <a:fillRect/>
                </a:stretch>
              </p:blipFill>
              <p:spPr>
                <a:xfrm>
                  <a:off x="8303971" y="2557569"/>
                  <a:ext cx="3048000" cy="1714500"/>
                </a:xfrm>
                <a:prstGeom prst="rect">
                  <a:avLst/>
                </a:prstGeom>
                <a:ln w="3175">
                  <a:solidFill>
                    <a:prstClr val="ltGray"/>
                  </a:solidFill>
                </a:ln>
              </p:spPr>
            </p:pic>
          </mc:Fallback>
        </mc:AlternateContent>
      </p:grpSp>
      <p:sp>
        <p:nvSpPr>
          <p:cNvPr id="30" name="TextBox 29">
            <a:extLst>
              <a:ext uri="{FF2B5EF4-FFF2-40B4-BE49-F238E27FC236}">
                <a16:creationId xmlns:a16="http://schemas.microsoft.com/office/drawing/2014/main" id="{854BDC4E-CC95-44EE-A14F-23FA39491450}"/>
              </a:ext>
            </a:extLst>
          </p:cNvPr>
          <p:cNvSpPr txBox="1"/>
          <p:nvPr/>
        </p:nvSpPr>
        <p:spPr>
          <a:xfrm>
            <a:off x="5061867" y="1729934"/>
            <a:ext cx="2666474" cy="369332"/>
          </a:xfrm>
          <a:prstGeom prst="rect">
            <a:avLst/>
          </a:prstGeom>
          <a:noFill/>
        </p:spPr>
        <p:txBody>
          <a:bodyPr wrap="square" rtlCol="0">
            <a:spAutoFit/>
          </a:bodyPr>
          <a:lstStyle/>
          <a:p>
            <a:r>
              <a:rPr lang="en-US" b="1" u="sng" dirty="0">
                <a:solidFill>
                  <a:schemeClr val="bg1"/>
                </a:solidFill>
              </a:rPr>
              <a:t>Configuration</a:t>
            </a:r>
          </a:p>
        </p:txBody>
      </p:sp>
      <p:pic>
        <p:nvPicPr>
          <p:cNvPr id="22" name="Graphic 21" descr="Back">
            <a:hlinkClick r:id="" action="ppaction://hlinkshowjump?jump=previousslide"/>
            <a:extLst>
              <a:ext uri="{FF2B5EF4-FFF2-40B4-BE49-F238E27FC236}">
                <a16:creationId xmlns:a16="http://schemas.microsoft.com/office/drawing/2014/main" id="{664CF209-CE1D-425D-90A6-38E6CE27DE6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9797" y="3115461"/>
            <a:ext cx="627077" cy="627077"/>
          </a:xfrm>
          <a:prstGeom prst="rect">
            <a:avLst/>
          </a:prstGeom>
        </p:spPr>
      </p:pic>
      <p:sp>
        <p:nvSpPr>
          <p:cNvPr id="31" name="middle">
            <a:hlinkClick r:id="rId5" action="ppaction://hlinksldjump"/>
            <a:extLst>
              <a:ext uri="{FF2B5EF4-FFF2-40B4-BE49-F238E27FC236}">
                <a16:creationId xmlns:a16="http://schemas.microsoft.com/office/drawing/2014/main" id="{86318ED4-7CDC-48F8-BB32-8404708FF4E1}"/>
              </a:ext>
            </a:extLst>
          </p:cNvPr>
          <p:cNvSpPr/>
          <p:nvPr/>
        </p:nvSpPr>
        <p:spPr>
          <a:xfrm>
            <a:off x="6220061" y="5231219"/>
            <a:ext cx="318976" cy="3189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irst slide C">
            <a:hlinkClick r:id="rId6" action="ppaction://hlinksldjump"/>
            <a:extLst>
              <a:ext uri="{FF2B5EF4-FFF2-40B4-BE49-F238E27FC236}">
                <a16:creationId xmlns:a16="http://schemas.microsoft.com/office/drawing/2014/main" id="{2F0C1CA9-D6C1-430E-908F-9C4DA1C4B482}"/>
              </a:ext>
            </a:extLst>
          </p:cNvPr>
          <p:cNvSpPr/>
          <p:nvPr/>
        </p:nvSpPr>
        <p:spPr>
          <a:xfrm>
            <a:off x="5639169" y="5231219"/>
            <a:ext cx="318976" cy="3189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837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20" name="Content Placeholder 19" descr="Back RTL">
            <a:hlinkClick r:id="" action="ppaction://hlinkshowjump?jump=nextslide"/>
            <a:extLst>
              <a:ext uri="{FF2B5EF4-FFF2-40B4-BE49-F238E27FC236}">
                <a16:creationId xmlns:a16="http://schemas.microsoft.com/office/drawing/2014/main" id="{946ECA39-4EC7-495B-BBAB-D61667913485}"/>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55819" y="3115461"/>
            <a:ext cx="575910" cy="627077"/>
          </a:xfrm>
        </p:spPr>
      </p:pic>
      <p:sp>
        <p:nvSpPr>
          <p:cNvPr id="19" name="middle">
            <a:hlinkClick r:id="rId5" action="ppaction://hlinksldjump"/>
            <a:extLst>
              <a:ext uri="{FF2B5EF4-FFF2-40B4-BE49-F238E27FC236}">
                <a16:creationId xmlns:a16="http://schemas.microsoft.com/office/drawing/2014/main" id="{76601D78-54C4-4C69-A512-2145A8552367}"/>
              </a:ext>
            </a:extLst>
          </p:cNvPr>
          <p:cNvSpPr/>
          <p:nvPr/>
        </p:nvSpPr>
        <p:spPr>
          <a:xfrm>
            <a:off x="6235616" y="5231219"/>
            <a:ext cx="318976" cy="3189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irst slide C">
            <a:hlinkClick r:id="" action="ppaction://hlinkshowjump?jump=firstslide"/>
            <a:extLst>
              <a:ext uri="{FF2B5EF4-FFF2-40B4-BE49-F238E27FC236}">
                <a16:creationId xmlns:a16="http://schemas.microsoft.com/office/drawing/2014/main" id="{754075D3-B11A-4F58-B858-D0D109C23CDF}"/>
              </a:ext>
            </a:extLst>
          </p:cNvPr>
          <p:cNvSpPr/>
          <p:nvPr/>
        </p:nvSpPr>
        <p:spPr>
          <a:xfrm>
            <a:off x="5637409" y="5231219"/>
            <a:ext cx="318976" cy="3189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C0B7D085-7DED-4BE2-A4F4-892174F0EE3B}"/>
              </a:ext>
            </a:extLst>
          </p:cNvPr>
          <p:cNvSpPr txBox="1"/>
          <p:nvPr/>
        </p:nvSpPr>
        <p:spPr>
          <a:xfrm>
            <a:off x="11351971" y="14251"/>
            <a:ext cx="321103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hlinkClick r:id="rId6" action="ppaction://hlinksldjump"/>
              </a:rPr>
              <a:t>EXIT</a:t>
            </a:r>
            <a:endPar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5EBEC340-F049-4FF1-8C4F-0088BC058985}"/>
              </a:ext>
            </a:extLst>
          </p:cNvPr>
          <p:cNvGrpSpPr/>
          <p:nvPr/>
        </p:nvGrpSpPr>
        <p:grpSpPr>
          <a:xfrm>
            <a:off x="-9678614" y="2557569"/>
            <a:ext cx="17410548" cy="1742863"/>
            <a:chOff x="4871104" y="2552125"/>
            <a:chExt cx="17410548" cy="1742863"/>
          </a:xfrm>
        </p:grpSpPr>
        <mc:AlternateContent xmlns:mc="http://schemas.openxmlformats.org/markup-compatibility/2006" xmlns:psez="http://schemas.microsoft.com/office/powerpoint/2016/sectionzoom">
          <mc:Choice Requires="psez">
            <p:graphicFrame>
              <p:nvGraphicFramePr>
                <p:cNvPr id="25" name="Section Zoom 24">
                  <a:extLst>
                    <a:ext uri="{FF2B5EF4-FFF2-40B4-BE49-F238E27FC236}">
                      <a16:creationId xmlns:a16="http://schemas.microsoft.com/office/drawing/2014/main" id="{9E6E5DD4-8D04-4761-AA8A-C6E1B0132AC5}"/>
                    </a:ext>
                  </a:extLst>
                </p:cNvPr>
                <p:cNvGraphicFramePr>
                  <a:graphicFrameLocks noChangeAspect="1"/>
                </p:cNvGraphicFramePr>
                <p:nvPr>
                  <p:extLst>
                    <p:ext uri="{D42A27DB-BD31-4B8C-83A1-F6EECF244321}">
                      <p14:modId xmlns:p14="http://schemas.microsoft.com/office/powerpoint/2010/main" val="1696766281"/>
                    </p:ext>
                  </p:extLst>
                </p:nvPr>
              </p:nvGraphicFramePr>
              <p:xfrm>
                <a:off x="4871104" y="2580488"/>
                <a:ext cx="3048000" cy="1714500"/>
              </p:xfrm>
              <a:graphic>
                <a:graphicData uri="http://schemas.microsoft.com/office/powerpoint/2016/sectionzoom">
                  <psez:sectionZm>
                    <psez:sectionZmObj sectionId="{54D01483-339F-4E67-BD38-2BB75359BB58}">
                      <psez:zmPr id="{EC8431DA-F368-4270-BE38-A59DEF27C282}"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5" name="Section Zoom 24">
                  <a:hlinkClick r:id="rId8" action="ppaction://hlinksldjump"/>
                  <a:extLst>
                    <a:ext uri="{FF2B5EF4-FFF2-40B4-BE49-F238E27FC236}">
                      <a16:creationId xmlns:a16="http://schemas.microsoft.com/office/drawing/2014/main" id="{9E6E5DD4-8D04-4761-AA8A-C6E1B0132AC5}"/>
                    </a:ext>
                  </a:extLst>
                </p:cNvPr>
                <p:cNvPicPr>
                  <a:picLocks noGrp="1" noRot="1" noChangeAspect="1" noMove="1" noResize="1" noEditPoints="1" noAdjustHandles="1" noChangeArrowheads="1" noChangeShapeType="1"/>
                </p:cNvPicPr>
                <p:nvPr/>
              </p:nvPicPr>
              <p:blipFill>
                <a:blip r:embed="rId9"/>
                <a:stretch>
                  <a:fillRect/>
                </a:stretch>
              </p:blipFill>
              <p:spPr>
                <a:xfrm>
                  <a:off x="-9678614" y="2585932"/>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6" name="Section Zoom 25">
                  <a:extLst>
                    <a:ext uri="{FF2B5EF4-FFF2-40B4-BE49-F238E27FC236}">
                      <a16:creationId xmlns:a16="http://schemas.microsoft.com/office/drawing/2014/main" id="{EDBCB63E-522A-4488-B0EE-FE94A391C9D3}"/>
                    </a:ext>
                  </a:extLst>
                </p:cNvPr>
                <p:cNvGraphicFramePr>
                  <a:graphicFrameLocks noChangeAspect="1"/>
                </p:cNvGraphicFramePr>
                <p:nvPr>
                  <p:extLst>
                    <p:ext uri="{D42A27DB-BD31-4B8C-83A1-F6EECF244321}">
                      <p14:modId xmlns:p14="http://schemas.microsoft.com/office/powerpoint/2010/main" val="1894177943"/>
                    </p:ext>
                  </p:extLst>
                </p:nvPr>
              </p:nvGraphicFramePr>
              <p:xfrm>
                <a:off x="8461741" y="2571750"/>
                <a:ext cx="3048000" cy="1714500"/>
              </p:xfrm>
              <a:graphic>
                <a:graphicData uri="http://schemas.microsoft.com/office/powerpoint/2016/sectionzoom">
                  <psez:sectionZm>
                    <psez:sectionZmObj sectionId="{0387D24F-095F-456E-92BF-68F269F0A366}">
                      <psez:zmPr id="{9DF14582-5164-43F2-8379-B00DD6D83C44}" transitionDur="100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6" name="Section Zoom 25">
                  <a:hlinkClick r:id="rId11" action="ppaction://hlinksldjump"/>
                  <a:extLst>
                    <a:ext uri="{FF2B5EF4-FFF2-40B4-BE49-F238E27FC236}">
                      <a16:creationId xmlns:a16="http://schemas.microsoft.com/office/drawing/2014/main" id="{EDBCB63E-522A-4488-B0EE-FE94A391C9D3}"/>
                    </a:ext>
                  </a:extLst>
                </p:cNvPr>
                <p:cNvPicPr>
                  <a:picLocks noGrp="1" noRot="1" noChangeAspect="1" noMove="1" noResize="1" noEditPoints="1" noAdjustHandles="1" noChangeArrowheads="1" noChangeShapeType="1"/>
                </p:cNvPicPr>
                <p:nvPr/>
              </p:nvPicPr>
              <p:blipFill>
                <a:blip r:embed="rId12"/>
                <a:stretch>
                  <a:fillRect/>
                </a:stretch>
              </p:blipFill>
              <p:spPr>
                <a:xfrm>
                  <a:off x="-6087977" y="2577194"/>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7" name="Section Zoom 26">
                  <a:extLst>
                    <a:ext uri="{FF2B5EF4-FFF2-40B4-BE49-F238E27FC236}">
                      <a16:creationId xmlns:a16="http://schemas.microsoft.com/office/drawing/2014/main" id="{EFC8B4BB-B31E-4880-8146-251EF035D617}"/>
                    </a:ext>
                  </a:extLst>
                </p:cNvPr>
                <p:cNvGraphicFramePr>
                  <a:graphicFrameLocks noChangeAspect="1"/>
                </p:cNvGraphicFramePr>
                <p:nvPr>
                  <p:extLst>
                    <p:ext uri="{D42A27DB-BD31-4B8C-83A1-F6EECF244321}">
                      <p14:modId xmlns:p14="http://schemas.microsoft.com/office/powerpoint/2010/main" val="1538532763"/>
                    </p:ext>
                  </p:extLst>
                </p:nvPr>
              </p:nvGraphicFramePr>
              <p:xfrm>
                <a:off x="12052378" y="2552125"/>
                <a:ext cx="3048000" cy="1714500"/>
              </p:xfrm>
              <a:graphic>
                <a:graphicData uri="http://schemas.microsoft.com/office/powerpoint/2016/sectionzoom">
                  <psez:sectionZm>
                    <psez:sectionZmObj sectionId="{447D8C8A-A414-4FED-B1BB-DD7DB1CF60F8}">
                      <psez:zmPr id="{FF414106-FF33-44E9-A55C-1384D98008A5}"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7" name="Section Zoom 26">
                  <a:hlinkClick r:id="rId14" action="ppaction://hlinksldjump"/>
                  <a:extLst>
                    <a:ext uri="{FF2B5EF4-FFF2-40B4-BE49-F238E27FC236}">
                      <a16:creationId xmlns:a16="http://schemas.microsoft.com/office/drawing/2014/main" id="{EFC8B4BB-B31E-4880-8146-251EF035D617}"/>
                    </a:ext>
                  </a:extLst>
                </p:cNvPr>
                <p:cNvPicPr>
                  <a:picLocks noGrp="1" noRot="1" noChangeAspect="1" noMove="1" noResize="1" noEditPoints="1" noAdjustHandles="1" noChangeArrowheads="1" noChangeShapeType="1"/>
                </p:cNvPicPr>
                <p:nvPr/>
              </p:nvPicPr>
              <p:blipFill>
                <a:blip r:embed="rId15"/>
                <a:stretch>
                  <a:fillRect/>
                </a:stretch>
              </p:blipFill>
              <p:spPr>
                <a:xfrm>
                  <a:off x="-2497340" y="2557569"/>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8" name="Section Zoom 27">
                  <a:extLst>
                    <a:ext uri="{FF2B5EF4-FFF2-40B4-BE49-F238E27FC236}">
                      <a16:creationId xmlns:a16="http://schemas.microsoft.com/office/drawing/2014/main" id="{D0A67260-3625-47E5-9527-8346680DCAA8}"/>
                    </a:ext>
                  </a:extLst>
                </p:cNvPr>
                <p:cNvGraphicFramePr>
                  <a:graphicFrameLocks noChangeAspect="1"/>
                </p:cNvGraphicFramePr>
                <p:nvPr>
                  <p:extLst>
                    <p:ext uri="{D42A27DB-BD31-4B8C-83A1-F6EECF244321}">
                      <p14:modId xmlns:p14="http://schemas.microsoft.com/office/powerpoint/2010/main" val="3715132733"/>
                    </p:ext>
                  </p:extLst>
                </p:nvPr>
              </p:nvGraphicFramePr>
              <p:xfrm>
                <a:off x="15643015" y="2552125"/>
                <a:ext cx="3048000" cy="1714500"/>
              </p:xfrm>
              <a:graphic>
                <a:graphicData uri="http://schemas.microsoft.com/office/powerpoint/2016/sectionzoom">
                  <psez:sectionZm>
                    <psez:sectionZmObj sectionId="{05BD8642-AD8A-496D-BF7A-EF072C628488}">
                      <psez:zmPr id="{C5C9B5BC-6E95-40B9-B718-ED25A89DD1D1}" transitionDur="1000">
                        <p166:blipFill xmlns:p166="http://schemas.microsoft.com/office/powerpoint/2016/6/main">
                          <a:blip r:embed="rId16"/>
                          <a:stretch>
                            <a:fillRect/>
                          </a:stretch>
                        </p166:blipFill>
                        <p166:spPr xmlns:p166="http://schemas.microsoft.com/office/powerpoint/2016/6/main">
                          <a:xfrm>
                            <a:off x="0" y="0"/>
                            <a:ext cx="3048000" cy="1714500"/>
                          </a:xfrm>
                          <a:prstGeom prst="rect">
                            <a:avLst/>
                          </a:prstGeom>
                          <a:ln w="3175">
                            <a:solidFill>
                              <a:prstClr val="ltGray"/>
                            </a:solidFill>
                          </a:ln>
                          <a:effectLst>
                            <a:reflection blurRad="6350" stA="50000" endA="295" endPos="92000" dist="101600" dir="5400000" sy="-100000" algn="bl" rotWithShape="0"/>
                          </a:effectLst>
                        </p166:spPr>
                      </psez:zmPr>
                    </psez:sectionZmObj>
                  </psez:sectionZm>
                </a:graphicData>
              </a:graphic>
            </p:graphicFrame>
          </mc:Choice>
          <mc:Fallback xmlns="">
            <p:pic>
              <p:nvPicPr>
                <p:cNvPr id="28" name="Section Zoom 27">
                  <a:hlinkClick r:id="rId17" action="ppaction://hlinksldjump"/>
                  <a:extLst>
                    <a:ext uri="{FF2B5EF4-FFF2-40B4-BE49-F238E27FC236}">
                      <a16:creationId xmlns:a16="http://schemas.microsoft.com/office/drawing/2014/main" id="{D0A67260-3625-47E5-9527-8346680DCAA8}"/>
                    </a:ext>
                  </a:extLst>
                </p:cNvPr>
                <p:cNvPicPr>
                  <a:picLocks noGrp="1" noRot="1" noChangeAspect="1" noMove="1" noResize="1" noEditPoints="1" noAdjustHandles="1" noChangeArrowheads="1" noChangeShapeType="1"/>
                </p:cNvPicPr>
                <p:nvPr/>
              </p:nvPicPr>
              <p:blipFill>
                <a:blip r:embed="rId18"/>
                <a:stretch>
                  <a:fillRect/>
                </a:stretch>
              </p:blipFill>
              <p:spPr>
                <a:xfrm>
                  <a:off x="1093297" y="2557569"/>
                  <a:ext cx="3048000" cy="1714500"/>
                </a:xfrm>
                <a:prstGeom prst="rect">
                  <a:avLst/>
                </a:prstGeom>
                <a:ln w="3175">
                  <a:solidFill>
                    <a:prstClr val="ltGray"/>
                  </a:solidFill>
                </a:ln>
                <a:effectLst>
                  <a:reflection blurRad="6350" stA="50000" endA="295" endPos="92000" dist="1016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29" name="Section Zoom 28">
                  <a:extLst>
                    <a:ext uri="{FF2B5EF4-FFF2-40B4-BE49-F238E27FC236}">
                      <a16:creationId xmlns:a16="http://schemas.microsoft.com/office/drawing/2014/main" id="{00D3B87F-75DC-48B1-A469-034DC3D935C5}"/>
                    </a:ext>
                  </a:extLst>
                </p:cNvPr>
                <p:cNvGraphicFramePr>
                  <a:graphicFrameLocks noChangeAspect="1"/>
                </p:cNvGraphicFramePr>
                <p:nvPr>
                  <p:extLst>
                    <p:ext uri="{D42A27DB-BD31-4B8C-83A1-F6EECF244321}">
                      <p14:modId xmlns:p14="http://schemas.microsoft.com/office/powerpoint/2010/main" val="3139920751"/>
                    </p:ext>
                  </p:extLst>
                </p:nvPr>
              </p:nvGraphicFramePr>
              <p:xfrm>
                <a:off x="19233652" y="2552125"/>
                <a:ext cx="3048000" cy="1714500"/>
              </p:xfrm>
              <a:graphic>
                <a:graphicData uri="http://schemas.microsoft.com/office/powerpoint/2016/sectionzoom">
                  <psez:sectionZm>
                    <psez:sectionZmObj sectionId="{A5287C3F-DAC8-4C51-ABEF-1116325D83FD}">
                      <psez:zmPr id="{A73DAD04-8806-4717-B8F9-846BE788BDC7}" transitionDur="1000">
                        <p166:blipFill xmlns:p166="http://schemas.microsoft.com/office/powerpoint/2016/6/main">
                          <a:blip r:embed="rId19"/>
                          <a:stretch>
                            <a:fillRect/>
                          </a:stretch>
                        </p166:blipFill>
                        <p166:spPr xmlns:p166="http://schemas.microsoft.com/office/powerpoint/2016/6/main">
                          <a:xfrm>
                            <a:off x="0" y="0"/>
                            <a:ext cx="3048000" cy="1714500"/>
                          </a:xfrm>
                          <a:prstGeom prst="rect">
                            <a:avLst/>
                          </a:prstGeom>
                          <a:ln w="3175">
                            <a:solidFill>
                              <a:prstClr val="ltGray"/>
                            </a:solidFill>
                          </a:ln>
                          <a:effectLst>
                            <a:reflection blurRad="6350" stA="50000" endA="295" endPos="92000" dist="101600" dir="5400000" sy="-100000" algn="bl" rotWithShape="0"/>
                          </a:effectLst>
                        </p166:spPr>
                      </psez:zmPr>
                    </psez:sectionZmObj>
                  </psez:sectionZm>
                </a:graphicData>
              </a:graphic>
            </p:graphicFrame>
          </mc:Choice>
          <mc:Fallback xmlns="">
            <p:pic>
              <p:nvPicPr>
                <p:cNvPr id="29" name="Section Zoom 28">
                  <a:hlinkClick r:id="rId20" action="ppaction://hlinksldjump"/>
                  <a:extLst>
                    <a:ext uri="{FF2B5EF4-FFF2-40B4-BE49-F238E27FC236}">
                      <a16:creationId xmlns:a16="http://schemas.microsoft.com/office/drawing/2014/main" id="{00D3B87F-75DC-48B1-A469-034DC3D935C5}"/>
                    </a:ext>
                  </a:extLst>
                </p:cNvPr>
                <p:cNvPicPr>
                  <a:picLocks noGrp="1" noRot="1" noChangeAspect="1" noMove="1" noResize="1" noEditPoints="1" noAdjustHandles="1" noChangeArrowheads="1" noChangeShapeType="1"/>
                </p:cNvPicPr>
                <p:nvPr/>
              </p:nvPicPr>
              <p:blipFill>
                <a:blip r:embed="rId21"/>
                <a:stretch>
                  <a:fillRect/>
                </a:stretch>
              </p:blipFill>
              <p:spPr>
                <a:xfrm>
                  <a:off x="4683934" y="2557569"/>
                  <a:ext cx="3048000" cy="1714500"/>
                </a:xfrm>
                <a:prstGeom prst="rect">
                  <a:avLst/>
                </a:prstGeom>
                <a:ln w="3175">
                  <a:solidFill>
                    <a:prstClr val="ltGray"/>
                  </a:solidFill>
                </a:ln>
                <a:effectLst>
                  <a:reflection blurRad="6350" stA="50000" endA="295" endPos="92000" dist="101600" dir="5400000" sy="-100000" algn="bl" rotWithShape="0"/>
                </a:effectLst>
              </p:spPr>
            </p:pic>
          </mc:Fallback>
        </mc:AlternateContent>
      </p:grpSp>
      <p:sp>
        <p:nvSpPr>
          <p:cNvPr id="30" name="TextBox 29">
            <a:extLst>
              <a:ext uri="{FF2B5EF4-FFF2-40B4-BE49-F238E27FC236}">
                <a16:creationId xmlns:a16="http://schemas.microsoft.com/office/drawing/2014/main" id="{90999F35-A843-4E28-AE2D-53AF844A6D87}"/>
              </a:ext>
            </a:extLst>
          </p:cNvPr>
          <p:cNvSpPr txBox="1"/>
          <p:nvPr/>
        </p:nvSpPr>
        <p:spPr>
          <a:xfrm>
            <a:off x="5061867" y="1729934"/>
            <a:ext cx="2666474" cy="369332"/>
          </a:xfrm>
          <a:prstGeom prst="rect">
            <a:avLst/>
          </a:prstGeom>
          <a:noFill/>
        </p:spPr>
        <p:txBody>
          <a:bodyPr wrap="square" rtlCol="0">
            <a:spAutoFit/>
          </a:bodyPr>
          <a:lstStyle/>
          <a:p>
            <a:r>
              <a:rPr lang="en-US" b="1" u="sng" dirty="0" err="1">
                <a:solidFill>
                  <a:schemeClr val="bg1"/>
                </a:solidFill>
              </a:rPr>
              <a:t>Implemenation</a:t>
            </a:r>
            <a:endParaRPr lang="en-US" b="1" u="sng" dirty="0">
              <a:solidFill>
                <a:schemeClr val="bg1"/>
              </a:solidFill>
            </a:endParaRPr>
          </a:p>
        </p:txBody>
      </p:sp>
      <p:pic>
        <p:nvPicPr>
          <p:cNvPr id="22" name="Graphic 21" descr="Back">
            <a:hlinkClick r:id="" action="ppaction://hlinkshowjump?jump=previousslide"/>
            <a:extLst>
              <a:ext uri="{FF2B5EF4-FFF2-40B4-BE49-F238E27FC236}">
                <a16:creationId xmlns:a16="http://schemas.microsoft.com/office/drawing/2014/main" id="{664CF209-CE1D-425D-90A6-38E6CE27DE6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9797" y="3115461"/>
            <a:ext cx="627077" cy="627077"/>
          </a:xfrm>
          <a:prstGeom prst="rect">
            <a:avLst/>
          </a:prstGeom>
        </p:spPr>
      </p:pic>
      <p:sp>
        <p:nvSpPr>
          <p:cNvPr id="31" name="middle">
            <a:hlinkClick r:id="rId5" action="ppaction://hlinksldjump"/>
            <a:extLst>
              <a:ext uri="{FF2B5EF4-FFF2-40B4-BE49-F238E27FC236}">
                <a16:creationId xmlns:a16="http://schemas.microsoft.com/office/drawing/2014/main" id="{64AA1869-A0FE-41CB-8B59-52745DD3C553}"/>
              </a:ext>
            </a:extLst>
          </p:cNvPr>
          <p:cNvSpPr/>
          <p:nvPr/>
        </p:nvSpPr>
        <p:spPr>
          <a:xfrm>
            <a:off x="6235616" y="5231219"/>
            <a:ext cx="318976" cy="3189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irst slide C">
            <a:hlinkClick r:id="rId6" action="ppaction://hlinksldjump"/>
            <a:extLst>
              <a:ext uri="{FF2B5EF4-FFF2-40B4-BE49-F238E27FC236}">
                <a16:creationId xmlns:a16="http://schemas.microsoft.com/office/drawing/2014/main" id="{31520BA8-F702-46D1-B87F-1402CDB96A24}"/>
              </a:ext>
            </a:extLst>
          </p:cNvPr>
          <p:cNvSpPr/>
          <p:nvPr/>
        </p:nvSpPr>
        <p:spPr>
          <a:xfrm>
            <a:off x="5637409" y="5231219"/>
            <a:ext cx="318976" cy="31897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629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6" name="Picture 25" descr="Discover 70+ cool neon blue wallpaper latest - in.cdgdbentre">
            <a:extLst>
              <a:ext uri="{FF2B5EF4-FFF2-40B4-BE49-F238E27FC236}">
                <a16:creationId xmlns:a16="http://schemas.microsoft.com/office/drawing/2014/main" id="{C2D4AD35-34B8-BBC0-A130-B952066734AF}"/>
              </a:ext>
            </a:extLst>
          </p:cNvPr>
          <p:cNvPicPr>
            <a:picLocks noChangeAspect="1"/>
          </p:cNvPicPr>
          <p:nvPr/>
        </p:nvPicPr>
        <p:blipFill rotWithShape="1">
          <a:blip r:embed="rId2"/>
          <a:srcRect r="9348"/>
          <a:stretch/>
        </p:blipFill>
        <p:spPr>
          <a:xfrm>
            <a:off x="20" y="10"/>
            <a:ext cx="9947062" cy="6857990"/>
          </a:xfrm>
          <a:prstGeom prst="rect">
            <a:avLst/>
          </a:prstGeom>
        </p:spPr>
      </p:pic>
      <p:sp>
        <p:nvSpPr>
          <p:cNvPr id="43" name="Freeform: Shape 42">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44" name="Freeform: Shape 43">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6" name="Freeform: Shape 4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8179A107-4EE6-4DD7-FB7C-61B82521D930}"/>
              </a:ext>
            </a:extLst>
          </p:cNvPr>
          <p:cNvSpPr>
            <a:spLocks noGrp="1"/>
          </p:cNvSpPr>
          <p:nvPr>
            <p:ph type="title"/>
          </p:nvPr>
        </p:nvSpPr>
        <p:spPr>
          <a:xfrm>
            <a:off x="8046720" y="1045597"/>
            <a:ext cx="3633746" cy="1588422"/>
          </a:xfrm>
        </p:spPr>
        <p:txBody>
          <a:bodyPr anchor="b">
            <a:normAutofit/>
          </a:bodyPr>
          <a:lstStyle/>
          <a:p>
            <a:r>
              <a:rPr lang="en-US" sz="3600" b="1" dirty="0">
                <a:latin typeface="Bahnschrift Light Condensed" panose="020B0502040204020203" pitchFamily="34" charset="0"/>
                <a:ea typeface="Calibri Light"/>
                <a:cs typeface="Calibri Light"/>
              </a:rPr>
              <a:t>Summary</a:t>
            </a:r>
            <a:endParaRPr lang="en-US" sz="3600" b="1" dirty="0">
              <a:latin typeface="Bahnschrift Light Condensed" panose="020B0502040204020203" pitchFamily="34" charset="0"/>
            </a:endParaRPr>
          </a:p>
        </p:txBody>
      </p:sp>
      <p:sp>
        <p:nvSpPr>
          <p:cNvPr id="38" name="Content Placeholder 2">
            <a:extLst>
              <a:ext uri="{FF2B5EF4-FFF2-40B4-BE49-F238E27FC236}">
                <a16:creationId xmlns:a16="http://schemas.microsoft.com/office/drawing/2014/main" id="{6D73A8B9-31FE-C29A-B5E2-3B141B5DA37D}"/>
              </a:ext>
            </a:extLst>
          </p:cNvPr>
          <p:cNvSpPr>
            <a:spLocks noGrp="1"/>
          </p:cNvSpPr>
          <p:nvPr>
            <p:ph idx="1"/>
          </p:nvPr>
        </p:nvSpPr>
        <p:spPr>
          <a:xfrm>
            <a:off x="8046719" y="2722729"/>
            <a:ext cx="3633747" cy="2700062"/>
          </a:xfrm>
        </p:spPr>
        <p:txBody>
          <a:bodyPr vert="horz" lIns="91440" tIns="45720" rIns="91440" bIns="45720" rtlCol="0">
            <a:normAutofit/>
          </a:bodyPr>
          <a:lstStyle/>
          <a:p>
            <a:r>
              <a:rPr lang="en-US" sz="2000" dirty="0">
                <a:ea typeface="Calibri"/>
                <a:cs typeface="Calibri"/>
                <a:hlinkClick r:id="rId3" action="ppaction://hlinksldjump"/>
              </a:rPr>
              <a:t>What is S/MIME</a:t>
            </a:r>
            <a:endParaRPr lang="en-US" sz="2000" dirty="0">
              <a:ea typeface="Calibri"/>
              <a:cs typeface="Calibri"/>
            </a:endParaRPr>
          </a:p>
          <a:p>
            <a:r>
              <a:rPr lang="en-US" sz="2000" dirty="0">
                <a:ea typeface="Calibri"/>
                <a:cs typeface="Calibri"/>
                <a:hlinkClick r:id="rId4" action="ppaction://hlinksldjump"/>
              </a:rPr>
              <a:t>How it works</a:t>
            </a:r>
            <a:endParaRPr lang="en-US" sz="2000" dirty="0">
              <a:ea typeface="Calibri"/>
              <a:cs typeface="Calibri"/>
            </a:endParaRPr>
          </a:p>
          <a:p>
            <a:r>
              <a:rPr lang="en-US" sz="2000" dirty="0">
                <a:ea typeface="Calibri"/>
                <a:cs typeface="Calibri"/>
                <a:hlinkClick r:id="rId5" action="ppaction://hlinksldjump"/>
              </a:rPr>
              <a:t>S/MIME Algorithms</a:t>
            </a:r>
            <a:endParaRPr lang="en-US" sz="2000" dirty="0">
              <a:ea typeface="Calibri"/>
              <a:cs typeface="Calibri"/>
            </a:endParaRPr>
          </a:p>
          <a:p>
            <a:r>
              <a:rPr lang="en-US" sz="2000" dirty="0">
                <a:ea typeface="Calibri"/>
                <a:cs typeface="Calibri"/>
                <a:hlinkClick r:id="rId6" action="ppaction://hlinksldjump"/>
              </a:rPr>
              <a:t>Usage</a:t>
            </a:r>
            <a:endParaRPr lang="en-US" sz="2000" dirty="0">
              <a:ea typeface="Calibri"/>
              <a:cs typeface="Calibri"/>
            </a:endParaRPr>
          </a:p>
          <a:p>
            <a:r>
              <a:rPr lang="en-US" sz="2000" dirty="0">
                <a:ea typeface="Calibri"/>
                <a:cs typeface="Calibri"/>
                <a:hlinkClick r:id="rId7" action="ppaction://hlinksldjump"/>
              </a:rPr>
              <a:t>Configuration</a:t>
            </a:r>
            <a:endParaRPr lang="en-US" sz="2000" dirty="0">
              <a:ea typeface="Calibri"/>
              <a:cs typeface="Calibri"/>
            </a:endParaRPr>
          </a:p>
          <a:p>
            <a:r>
              <a:rPr lang="en-US" sz="2000" dirty="0">
                <a:ea typeface="Calibri"/>
                <a:cs typeface="Calibri"/>
                <a:hlinkClick r:id="rId8" action="ppaction://hlinksldjump"/>
              </a:rPr>
              <a:t>Implementation</a:t>
            </a:r>
            <a:endParaRPr lang="en-US" sz="2000" dirty="0">
              <a:ea typeface="Calibri"/>
              <a:cs typeface="Calibri"/>
            </a:endParaRPr>
          </a:p>
        </p:txBody>
      </p:sp>
    </p:spTree>
    <p:extLst>
      <p:ext uri="{BB962C8B-B14F-4D97-AF65-F5344CB8AC3E}">
        <p14:creationId xmlns:p14="http://schemas.microsoft.com/office/powerpoint/2010/main" val="2077606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descr="1500+ Blue Aesthetic Pictures | Download Free Images on Unsplash">
            <a:extLst>
              <a:ext uri="{FF2B5EF4-FFF2-40B4-BE49-F238E27FC236}">
                <a16:creationId xmlns:a16="http://schemas.microsoft.com/office/drawing/2014/main" id="{D75137F3-BD81-6663-BAAE-A63E541DB883}"/>
              </a:ext>
            </a:extLst>
          </p:cNvPr>
          <p:cNvPicPr>
            <a:picLocks noChangeAspect="1"/>
          </p:cNvPicPr>
          <p:nvPr/>
        </p:nvPicPr>
        <p:blipFill rotWithShape="1">
          <a:blip r:embed="rId2">
            <a:alphaModFix amt="50000"/>
          </a:blip>
          <a:srcRect t="15413"/>
          <a:stretch/>
        </p:blipFill>
        <p:spPr>
          <a:xfrm>
            <a:off x="20" y="1"/>
            <a:ext cx="12191980" cy="6857999"/>
          </a:xfrm>
          <a:prstGeom prst="rect">
            <a:avLst/>
          </a:prstGeom>
        </p:spPr>
      </p:pic>
      <p:sp>
        <p:nvSpPr>
          <p:cNvPr id="2" name="Title 1">
            <a:extLst>
              <a:ext uri="{FF2B5EF4-FFF2-40B4-BE49-F238E27FC236}">
                <a16:creationId xmlns:a16="http://schemas.microsoft.com/office/drawing/2014/main" id="{B9D9965D-1CE8-8E18-57C8-B9396A6363E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dirty="0">
                <a:solidFill>
                  <a:srgbClr val="FFFFFF"/>
                </a:solidFill>
                <a:latin typeface="Arial Rounded MT Bold" panose="020F0704030504030204" pitchFamily="34" charset="0"/>
              </a:rPr>
              <a:t>Thanx for watching</a:t>
            </a:r>
          </a:p>
        </p:txBody>
      </p:sp>
      <p:sp>
        <p:nvSpPr>
          <p:cNvPr id="3" name="Content Placeholder 2">
            <a:extLst>
              <a:ext uri="{FF2B5EF4-FFF2-40B4-BE49-F238E27FC236}">
                <a16:creationId xmlns:a16="http://schemas.microsoft.com/office/drawing/2014/main" id="{E391DE01-9398-D3F9-7F26-2DD82B099C2C}"/>
              </a:ext>
            </a:extLst>
          </p:cNvPr>
          <p:cNvSpPr>
            <a:spLocks noGrp="1"/>
          </p:cNvSpPr>
          <p:nvPr>
            <p:ph idx="1"/>
          </p:nvPr>
        </p:nvSpPr>
        <p:spPr>
          <a:xfrm>
            <a:off x="1524000" y="4159404"/>
            <a:ext cx="9144000" cy="1098395"/>
          </a:xfrm>
        </p:spPr>
        <p:txBody>
          <a:bodyPr vert="horz" lIns="91440" tIns="45720" rIns="91440" bIns="45720" rtlCol="0">
            <a:normAutofit/>
          </a:bodyPr>
          <a:lstStyle/>
          <a:p>
            <a:pPr marL="0" indent="0" algn="ctr">
              <a:buNone/>
            </a:pPr>
            <a:r>
              <a:rPr lang="en-US" sz="2400" b="1" u="sng" dirty="0">
                <a:solidFill>
                  <a:srgbClr val="FFFFFF"/>
                </a:solidFill>
                <a:hlinkClick r:id="rId3" action="ppaction://hlinksldjump"/>
              </a:rPr>
              <a:t>Return</a:t>
            </a:r>
            <a:endParaRPr lang="en-US" sz="2400" b="1" u="sng" dirty="0">
              <a:solidFill>
                <a:srgbClr val="FFFFFF"/>
              </a:solidFill>
            </a:endParaRPr>
          </a:p>
        </p:txBody>
      </p:sp>
    </p:spTree>
    <p:extLst>
      <p:ext uri="{BB962C8B-B14F-4D97-AF65-F5344CB8AC3E}">
        <p14:creationId xmlns:p14="http://schemas.microsoft.com/office/powerpoint/2010/main" val="93657063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Blue Cool Backgrounds HD - PixelsTalk.Net">
            <a:extLst>
              <a:ext uri="{FF2B5EF4-FFF2-40B4-BE49-F238E27FC236}">
                <a16:creationId xmlns:a16="http://schemas.microsoft.com/office/drawing/2014/main" id="{C5D19B9E-B0C2-3C6F-5824-E4B722841A9D}"/>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F13848-284B-02BD-F859-33E8646CFF1D}"/>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latin typeface="Arial Rounded MT Bold" panose="020F0704030504030204" pitchFamily="34" charset="0"/>
              </a:rPr>
              <a:t>Done BY : Hasan Akil</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5969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ockprintVTI">
  <a:themeElements>
    <a:clrScheme name="Custom 69">
      <a:dk1>
        <a:sysClr val="windowText" lastClr="000000"/>
      </a:dk1>
      <a:lt1>
        <a:sysClr val="window" lastClr="FFFFFF"/>
      </a:lt1>
      <a:dk2>
        <a:srgbClr val="44131A"/>
      </a:dk2>
      <a:lt2>
        <a:srgbClr val="F2ECEA"/>
      </a:lt2>
      <a:accent1>
        <a:srgbClr val="A62C52"/>
      </a:accent1>
      <a:accent2>
        <a:srgbClr val="A7928D"/>
      </a:accent2>
      <a:accent3>
        <a:srgbClr val="307C71"/>
      </a:accent3>
      <a:accent4>
        <a:srgbClr val="41575D"/>
      </a:accent4>
      <a:accent5>
        <a:srgbClr val="8FA3A3"/>
      </a:accent5>
      <a:accent6>
        <a:srgbClr val="CA8370"/>
      </a:accent6>
      <a:hlink>
        <a:srgbClr val="D13D6E"/>
      </a:hlink>
      <a:folHlink>
        <a:srgbClr val="6C9D92"/>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ppt/theme/theme3.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otalTime>185</TotalTime>
  <Words>1501</Words>
  <Application>Microsoft Office PowerPoint</Application>
  <PresentationFormat>Widescreen</PresentationFormat>
  <Paragraphs>126</Paragraphs>
  <Slides>35</Slides>
  <Notes>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35</vt:i4>
      </vt:variant>
    </vt:vector>
  </HeadingPairs>
  <TitlesOfParts>
    <vt:vector size="48" baseType="lpstr">
      <vt:lpstr>Meiryo</vt:lpstr>
      <vt:lpstr>Arial</vt:lpstr>
      <vt:lpstr>Arial Rounded MT Bold</vt:lpstr>
      <vt:lpstr>Avenir Next LT Pro</vt:lpstr>
      <vt:lpstr>AvenirNext LT Pro Medium</vt:lpstr>
      <vt:lpstr>Bahnschrift Light Condensed</vt:lpstr>
      <vt:lpstr>Calibri</vt:lpstr>
      <vt:lpstr>Calibri Light</vt:lpstr>
      <vt:lpstr>Corbel</vt:lpstr>
      <vt:lpstr>proxima-nova</vt:lpstr>
      <vt:lpstr>Office Theme</vt:lpstr>
      <vt:lpstr>BlockprintVTI</vt:lpstr>
      <vt:lpstr>Depth</vt:lpstr>
      <vt:lpstr>S/MIME</vt:lpstr>
      <vt:lpstr>PowerPoint Presentation</vt:lpstr>
      <vt:lpstr>PowerPoint Presentation</vt:lpstr>
      <vt:lpstr>PowerPoint Presentation</vt:lpstr>
      <vt:lpstr>PowerPoint Presentation</vt:lpstr>
      <vt:lpstr>PowerPoint Presentation</vt:lpstr>
      <vt:lpstr>Summary</vt:lpstr>
      <vt:lpstr>Thanx for watching</vt:lpstr>
      <vt:lpstr>Done BY : Hasan Akil</vt:lpstr>
      <vt:lpstr>What is S/MIME</vt:lpstr>
      <vt:lpstr>How does it work</vt:lpstr>
      <vt:lpstr>PowerPoint Presentation</vt:lpstr>
      <vt:lpstr>S/MIME supports multiple algorithms, and the choice can depend on factors like security requirements, key length, and compatibility with different systems.</vt:lpstr>
      <vt:lpstr>PowerPoint Presentation</vt:lpstr>
      <vt:lpstr>PowerPoint Presentation</vt:lpstr>
      <vt:lpstr>PowerPoint Presentation</vt:lpstr>
      <vt:lpstr>ECC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When can we use it?</vt:lpstr>
      <vt:lpstr>Configuration</vt:lpstr>
      <vt:lpstr>Implementation</vt:lpstr>
      <vt:lpstr>How to implement S/MIME?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S/MIME</dc:title>
  <dc:creator>hassan akil</dc:creator>
  <cp:lastModifiedBy>hassan akil</cp:lastModifiedBy>
  <cp:revision>19</cp:revision>
  <dcterms:created xsi:type="dcterms:W3CDTF">2023-12-09T17:49:10Z</dcterms:created>
  <dcterms:modified xsi:type="dcterms:W3CDTF">2024-03-10T17:03:41Z</dcterms:modified>
</cp:coreProperties>
</file>